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98" r:id="rId2"/>
    <p:sldId id="300" r:id="rId3"/>
    <p:sldId id="301" r:id="rId4"/>
    <p:sldId id="302" r:id="rId5"/>
    <p:sldId id="305" r:id="rId6"/>
    <p:sldId id="303" r:id="rId7"/>
    <p:sldId id="304" r:id="rId8"/>
    <p:sldId id="313" r:id="rId9"/>
    <p:sldId id="311" r:id="rId10"/>
    <p:sldId id="314" r:id="rId11"/>
    <p:sldId id="307" r:id="rId12"/>
    <p:sldId id="309" r:id="rId13"/>
    <p:sldId id="308" r:id="rId14"/>
    <p:sldId id="306" r:id="rId15"/>
    <p:sldId id="269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43" autoAdjust="0"/>
    <p:restoredTop sz="91021" autoAdjust="0"/>
  </p:normalViewPr>
  <p:slideViewPr>
    <p:cSldViewPr snapToGrid="0">
      <p:cViewPr varScale="1">
        <p:scale>
          <a:sx n="77" d="100"/>
          <a:sy n="77" d="100"/>
        </p:scale>
        <p:origin x="75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C75BF-C90C-46E5-8A57-45D99CD2A983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409B3-0941-427C-9186-84C5D18230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048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54E30-436D-424B-AF09-319F606C10E6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8513" y="682625"/>
            <a:ext cx="5208587" cy="3908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4421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DA8B4-3C7B-4DBD-BAE5-A072CFAF1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55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40000" y="540000"/>
            <a:ext cx="5580000" cy="1080000"/>
          </a:xfrm>
        </p:spPr>
        <p:txBody>
          <a:bodyPr anchor="b" anchorCtr="0"/>
          <a:lstStyle>
            <a:lvl1pPr algn="l">
              <a:lnSpc>
                <a:spcPts val="28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</a:t>
            </a:r>
            <a:br>
              <a:rPr lang="en-GB" noProof="0" dirty="0" smtClean="0"/>
            </a:br>
            <a:r>
              <a:rPr lang="en-GB" noProof="0" dirty="0" smtClean="0"/>
              <a:t>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40000" y="1782000"/>
            <a:ext cx="5580000" cy="288000"/>
          </a:xfrm>
        </p:spPr>
        <p:txBody>
          <a:bodyPr anchor="ctr" anchorCtr="0"/>
          <a:lstStyle>
            <a:lvl1pPr marL="0" indent="0" algn="l">
              <a:lnSpc>
                <a:spcPts val="2200"/>
              </a:lnSpc>
              <a:buNone/>
              <a:defRPr sz="15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smtClean="0"/>
              <a:t>Click to edit name of speaker</a:t>
            </a:r>
            <a:endParaRPr lang="en-GB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240000" y="2088000"/>
            <a:ext cx="5580000" cy="324000"/>
          </a:xfrm>
        </p:spPr>
        <p:txBody>
          <a:bodyPr anchor="t" anchorCtr="0"/>
          <a:lstStyle>
            <a:lvl1pPr marL="0" indent="0">
              <a:lnSpc>
                <a:spcPts val="1400"/>
              </a:lnSpc>
              <a:buNone/>
              <a:defRPr sz="1200" b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function or date</a:t>
            </a:r>
          </a:p>
        </p:txBody>
      </p:sp>
      <p:pic>
        <p:nvPicPr>
          <p:cNvPr id="5" name="Afbeelding 4" descr="FIP_Corporate_Logo Titel_3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612000"/>
            <a:ext cx="2557272" cy="1584960"/>
          </a:xfrm>
          <a:prstGeom prst="rect">
            <a:avLst/>
          </a:prstGeom>
        </p:spPr>
      </p:pic>
      <p:cxnSp>
        <p:nvCxnSpPr>
          <p:cNvPr id="13" name="Straight Connector 10"/>
          <p:cNvCxnSpPr/>
          <p:nvPr userDrawn="1"/>
        </p:nvCxnSpPr>
        <p:spPr>
          <a:xfrm>
            <a:off x="3240000" y="1728000"/>
            <a:ext cx="5580000" cy="0"/>
          </a:xfrm>
          <a:prstGeom prst="line">
            <a:avLst/>
          </a:prstGeom>
          <a:ln w="2032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30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272" y="1728000"/>
            <a:ext cx="4104725" cy="3888000"/>
          </a:xfrm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000000"/>
                </a:solidFill>
              </a:defRPr>
            </a:lvl1pPr>
            <a:lvl2pPr>
              <a:defRPr sz="2000" i="1" baseline="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 i="1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728000"/>
            <a:ext cx="4104000" cy="3888000"/>
          </a:xfrm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000000"/>
                </a:solidFill>
              </a:defRPr>
            </a:lvl1pPr>
            <a:lvl2pPr>
              <a:defRPr sz="2000" i="1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 i="1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89627"/>
            <a:ext cx="8496000" cy="432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Title style</a:t>
            </a:r>
            <a:endParaRPr lang="en-GB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24000" y="720000"/>
            <a:ext cx="8496150" cy="4103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0" i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324000" y="1296000"/>
            <a:ext cx="4103997" cy="432000"/>
          </a:xfrm>
        </p:spPr>
        <p:txBody>
          <a:bodyPr anchor="t" anchorCtr="0"/>
          <a:lstStyle>
            <a:lvl1pPr marL="0" indent="0">
              <a:buNone/>
              <a:defRPr sz="2400" b="0" baseline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4716000" y="1296000"/>
            <a:ext cx="4103997" cy="432000"/>
          </a:xfrm>
        </p:spPr>
        <p:txBody>
          <a:bodyPr anchor="t" anchorCtr="0"/>
          <a:lstStyle>
            <a:lvl1pPr marL="0" indent="0">
              <a:buNone/>
              <a:defRPr sz="2400" b="0" baseline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24000" y="1226366"/>
            <a:ext cx="8496000" cy="7434"/>
          </a:xfrm>
          <a:prstGeom prst="line">
            <a:avLst/>
          </a:prstGeom>
          <a:ln w="2032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441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272" y="1728000"/>
            <a:ext cx="4104725" cy="3888000"/>
          </a:xfrm>
        </p:spPr>
        <p:txBody>
          <a:bodyPr/>
          <a:lstStyle>
            <a:lvl1pPr>
              <a:lnSpc>
                <a:spcPts val="3000"/>
              </a:lnSpc>
              <a:defRPr>
                <a:solidFill>
                  <a:srgbClr val="000000"/>
                </a:solidFill>
              </a:defRPr>
            </a:lvl1pPr>
            <a:lvl2pPr>
              <a:defRPr sz="2000" i="1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 i="1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89627"/>
            <a:ext cx="8496000" cy="432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Title style</a:t>
            </a:r>
            <a:endParaRPr lang="en-GB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24000" y="720000"/>
            <a:ext cx="8496150" cy="4103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0" i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324000" y="1296000"/>
            <a:ext cx="8496000" cy="432000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718242" y="1800000"/>
            <a:ext cx="4101758" cy="3816000"/>
          </a:xfrm>
        </p:spPr>
        <p:txBody>
          <a:bodyPr tIns="18000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</a:p>
          <a:p>
            <a:endParaRPr lang="en-GB" noProof="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4000" y="1226366"/>
            <a:ext cx="8496000" cy="7434"/>
          </a:xfrm>
          <a:prstGeom prst="line">
            <a:avLst/>
          </a:prstGeom>
          <a:ln w="2032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40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000" y="1728000"/>
            <a:ext cx="2736000" cy="388800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40000" y="1728000"/>
            <a:ext cx="5580000" cy="3888000"/>
          </a:xfrm>
        </p:spPr>
        <p:txBody>
          <a:bodyPr tIns="18000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89627"/>
            <a:ext cx="8496000" cy="432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Title style</a:t>
            </a:r>
            <a:endParaRPr lang="en-GB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324000" y="720000"/>
            <a:ext cx="8496150" cy="4103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0" i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Subtitle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1296000"/>
            <a:ext cx="8496000" cy="432000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4000" y="1226366"/>
            <a:ext cx="8496000" cy="7434"/>
          </a:xfrm>
          <a:prstGeom prst="line">
            <a:avLst/>
          </a:prstGeom>
          <a:ln w="2032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35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BFE7832-9BEA-4443-8A63-E0493E8A703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24000" y="1226366"/>
            <a:ext cx="8496000" cy="7434"/>
          </a:xfrm>
          <a:prstGeom prst="line">
            <a:avLst/>
          </a:prstGeom>
          <a:ln w="2032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24000" y="1295999"/>
            <a:ext cx="8496000" cy="4320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 i="1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 i="1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132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89627"/>
            <a:ext cx="8496000" cy="43037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295999"/>
            <a:ext cx="8496000" cy="4320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 i="1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 i="1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720000"/>
            <a:ext cx="8496150" cy="4103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0" i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24000" y="1226366"/>
            <a:ext cx="8496000" cy="7434"/>
          </a:xfrm>
          <a:prstGeom prst="line">
            <a:avLst/>
          </a:prstGeom>
          <a:ln w="2032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635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89627"/>
            <a:ext cx="8496000" cy="432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Title style</a:t>
            </a:r>
            <a:endParaRPr lang="en-GB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720000"/>
            <a:ext cx="8496150" cy="4103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0" i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000" y="1226366"/>
            <a:ext cx="8496000" cy="7434"/>
          </a:xfrm>
          <a:prstGeom prst="line">
            <a:avLst/>
          </a:prstGeom>
          <a:ln w="2032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63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895707" y="1999786"/>
            <a:ext cx="6960257" cy="2196830"/>
          </a:xfrm>
        </p:spPr>
        <p:txBody>
          <a:bodyPr anchor="b" anchorCtr="0"/>
          <a:lstStyle>
            <a:lvl1pPr>
              <a:lnSpc>
                <a:spcPct val="100000"/>
              </a:lnSpc>
              <a:defRPr sz="3600" b="1">
                <a:latin typeface="+mj-lt"/>
              </a:defRPr>
            </a:lvl1pPr>
          </a:lstStyle>
          <a:p>
            <a:r>
              <a:rPr lang="en-GB" noProof="0" dirty="0" smtClean="0"/>
              <a:t>Click to edit Section title style</a:t>
            </a:r>
            <a:endParaRPr lang="en-GB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895707" y="4352653"/>
            <a:ext cx="6960293" cy="93689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895671" y="4270918"/>
            <a:ext cx="6924329" cy="7434"/>
          </a:xfrm>
          <a:prstGeom prst="line">
            <a:avLst/>
          </a:prstGeom>
          <a:ln w="2032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69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48000" y="1584000"/>
            <a:ext cx="7848000" cy="936000"/>
          </a:xfrm>
        </p:spPr>
        <p:txBody>
          <a:bodyPr vert="horz" anchor="b" anchorCtr="0"/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title style</a:t>
            </a:r>
            <a:endParaRPr lang="en-GB" noProof="0" dirty="0"/>
          </a:p>
        </p:txBody>
      </p:sp>
      <p:cxnSp>
        <p:nvCxnSpPr>
          <p:cNvPr id="5" name="Straight Connector 10"/>
          <p:cNvCxnSpPr/>
          <p:nvPr userDrawn="1"/>
        </p:nvCxnSpPr>
        <p:spPr>
          <a:xfrm>
            <a:off x="648000" y="2664000"/>
            <a:ext cx="7848000" cy="0"/>
          </a:xfrm>
          <a:prstGeom prst="line">
            <a:avLst/>
          </a:prstGeom>
          <a:ln w="2032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48000" y="2844000"/>
            <a:ext cx="7848000" cy="1800000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buNone/>
              <a:defRPr sz="4800" b="0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4665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64" y="610000"/>
            <a:ext cx="4319672" cy="4751272"/>
          </a:xfrm>
          <a:prstGeom prst="rect">
            <a:avLst/>
          </a:prstGeom>
          <a:effectLst>
            <a:outerShdw blurRad="406400" dist="38100" dir="5400000" sx="105000" sy="105000" algn="t" rotWithShape="0">
              <a:prstClr val="black">
                <a:alpha val="5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97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4000" y="1368000"/>
            <a:ext cx="8496000" cy="4248000"/>
          </a:xfrm>
        </p:spPr>
        <p:txBody>
          <a:bodyPr tIns="18000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89627"/>
            <a:ext cx="8496000" cy="432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Title style</a:t>
            </a:r>
            <a:endParaRPr lang="en-GB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324000" y="720000"/>
            <a:ext cx="8496150" cy="4103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0" i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24000" y="1226366"/>
            <a:ext cx="8496000" cy="7434"/>
          </a:xfrm>
          <a:prstGeom prst="line">
            <a:avLst/>
          </a:prstGeom>
          <a:ln w="2032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451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324000" y="1800000"/>
            <a:ext cx="8496000" cy="3816000"/>
          </a:xfrm>
        </p:spPr>
        <p:txBody>
          <a:bodyPr tIns="18000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</a:p>
          <a:p>
            <a:endParaRPr lang="en-GB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89627"/>
            <a:ext cx="8496000" cy="432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Title style</a:t>
            </a:r>
            <a:endParaRPr lang="en-GB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324000" y="720000"/>
            <a:ext cx="8496150" cy="4103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0" i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Subtitle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1296000"/>
            <a:ext cx="8496000" cy="432000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4000" y="1226366"/>
            <a:ext cx="8496000" cy="7434"/>
          </a:xfrm>
          <a:prstGeom prst="line">
            <a:avLst/>
          </a:prstGeom>
          <a:ln w="2032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040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000" y="289626"/>
            <a:ext cx="8496000" cy="82873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296000"/>
            <a:ext cx="8496000" cy="43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4000" y="5724000"/>
            <a:ext cx="1440000" cy="1490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000" y="5724000"/>
            <a:ext cx="4320000" cy="1490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4000" y="5724000"/>
            <a:ext cx="720000" cy="1490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7A04250-613F-4554-B44F-03A9E6B9A483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24000" y="5940000"/>
            <a:ext cx="8496000" cy="7434"/>
          </a:xfrm>
          <a:prstGeom prst="line">
            <a:avLst/>
          </a:prstGeom>
          <a:ln w="2032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 descr="FIP_Corporate_Logo_Tekst_300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6048000"/>
            <a:ext cx="2484120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7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1" r:id="rId3"/>
    <p:sldLayoutId id="2147483666" r:id="rId4"/>
    <p:sldLayoutId id="2147483663" r:id="rId5"/>
    <p:sldLayoutId id="2147483672" r:id="rId6"/>
    <p:sldLayoutId id="2147483675" r:id="rId7"/>
    <p:sldLayoutId id="2147483667" r:id="rId8"/>
    <p:sldLayoutId id="2147483673" r:id="rId9"/>
    <p:sldLayoutId id="2147483664" r:id="rId10"/>
    <p:sldLayoutId id="2147483674" r:id="rId11"/>
    <p:sldLayoutId id="214748366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i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ip.org/worldpharmacistsday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ip.org/statements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.org/educationreports" TargetMode="External"/><Relationship Id="rId2" Type="http://schemas.openxmlformats.org/officeDocument/2006/relationships/hyperlink" Target="http://www.fip.org/publica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ctrTitle"/>
          </p:nvPr>
        </p:nvSpPr>
        <p:spPr>
          <a:xfrm>
            <a:off x="3225338" y="540000"/>
            <a:ext cx="5918662" cy="1080000"/>
          </a:xfrm>
        </p:spPr>
        <p:txBody>
          <a:bodyPr/>
          <a:lstStyle/>
          <a:p>
            <a:r>
              <a:rPr lang="ru-RU" dirty="0" smtClean="0"/>
              <a:t>Конгресс </a:t>
            </a:r>
            <a:r>
              <a:rPr lang="ru-RU" dirty="0" smtClean="0"/>
              <a:t>МФФ </a:t>
            </a:r>
            <a:r>
              <a:rPr lang="fr-FR" dirty="0"/>
              <a:t>2016 </a:t>
            </a:r>
            <a:r>
              <a:rPr lang="ru-RU" dirty="0" smtClean="0"/>
              <a:t>– Главные события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24863" y="5724525"/>
            <a:ext cx="719137" cy="149225"/>
          </a:xfrm>
        </p:spPr>
        <p:txBody>
          <a:bodyPr/>
          <a:lstStyle/>
          <a:p>
            <a:fld id="{27A04250-613F-4554-B44F-03A9E6B9A483}" type="slidenum">
              <a:rPr lang="en-GB" noProof="0" smtClean="0"/>
              <a:pPr/>
              <a:t>1</a:t>
            </a:fld>
            <a:endParaRPr lang="en-GB" noProof="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08225" y="4209976"/>
            <a:ext cx="6853556" cy="1758700"/>
            <a:chOff x="821241" y="3750068"/>
            <a:chExt cx="6853556" cy="17587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821241" y="3750068"/>
              <a:ext cx="6853556" cy="1758700"/>
              <a:chOff x="317805" y="3965825"/>
              <a:chExt cx="7737133" cy="1758700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317805" y="3965825"/>
                <a:ext cx="7737133" cy="1746607"/>
              </a:xfrm>
              <a:prstGeom prst="rect">
                <a:avLst/>
              </a:prstGeom>
              <a:solidFill>
                <a:srgbClr val="FFFFFF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2126751" y="3965825"/>
                <a:ext cx="5928187" cy="17587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600"/>
                  </a:spcAft>
                </a:pPr>
                <a:r>
                  <a:rPr lang="ru-RU" dirty="0" smtClean="0">
                    <a:solidFill>
                      <a:srgbClr val="008080"/>
                    </a:solidFill>
                  </a:rPr>
                  <a:t>Перевод осуществлён 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ru-RU" b="1" dirty="0" smtClean="0">
                    <a:solidFill>
                      <a:srgbClr val="008080"/>
                    </a:solidFill>
                  </a:rPr>
                  <a:t>Московским Фармацевтическим Обществом</a:t>
                </a:r>
              </a:p>
              <a:p>
                <a:pPr algn="just">
                  <a:spcAft>
                    <a:spcPts val="600"/>
                  </a:spcAft>
                </a:pPr>
                <a:endParaRPr lang="ru-RU" dirty="0" smtClean="0">
                  <a:solidFill>
                    <a:srgbClr val="008080"/>
                  </a:solidFill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ru-RU" dirty="0" smtClean="0">
                    <a:solidFill>
                      <a:srgbClr val="008080"/>
                    </a:solidFill>
                  </a:rPr>
                  <a:t>д.ф.н., профессор </a:t>
                </a:r>
                <a:r>
                  <a:rPr lang="ru-RU" i="1" dirty="0" smtClean="0">
                    <a:solidFill>
                      <a:srgbClr val="008080"/>
                    </a:solidFill>
                  </a:rPr>
                  <a:t>Ягудина Роза Исмаиловна</a:t>
                </a:r>
                <a:r>
                  <a:rPr lang="ru-RU" dirty="0" smtClean="0">
                    <a:solidFill>
                      <a:srgbClr val="008080"/>
                    </a:solidFill>
                  </a:rPr>
                  <a:t>,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ru-RU" i="1" dirty="0" smtClean="0">
                    <a:solidFill>
                      <a:srgbClr val="008080"/>
                    </a:solidFill>
                  </a:rPr>
                  <a:t>Бабий Владимир Вячеславович</a:t>
                </a:r>
                <a:endParaRPr lang="ru-RU" i="1" dirty="0">
                  <a:solidFill>
                    <a:srgbClr val="008080"/>
                  </a:solidFill>
                </a:endParaRPr>
              </a:p>
            </p:txBody>
          </p:sp>
        </p:grp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83" y="3843824"/>
              <a:ext cx="1526481" cy="1526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0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Мы, МФФ</a:t>
            </a:r>
            <a:r>
              <a:rPr lang="en-US" sz="2000" dirty="0" smtClean="0"/>
              <a:t>,</a:t>
            </a:r>
            <a:r>
              <a:rPr lang="ru-RU" sz="2000" dirty="0" smtClean="0"/>
              <a:t> должны работать на улучшение мира</a:t>
            </a:r>
            <a:r>
              <a:rPr lang="en-US" sz="2000" dirty="0" smtClean="0"/>
              <a:t>:</a:t>
            </a:r>
            <a:endParaRPr lang="es-ES" sz="2000" dirty="0"/>
          </a:p>
          <a:p>
            <a:pPr lvl="1"/>
            <a:r>
              <a:rPr lang="ru-RU" sz="1800" dirty="0" smtClean="0"/>
              <a:t>Сильные работники, которые испытывают поддержку сплоченным обществом, в результате дадут здоровое население</a:t>
            </a:r>
            <a:r>
              <a:rPr lang="en-US" sz="1800" dirty="0" smtClean="0"/>
              <a:t>. </a:t>
            </a:r>
            <a:endParaRPr lang="es-ES" sz="1800" dirty="0"/>
          </a:p>
          <a:p>
            <a:pPr lvl="1"/>
            <a:r>
              <a:rPr lang="ru-RU" sz="1800" dirty="0" smtClean="0"/>
              <a:t>Где политика в области здравоохранения и социальная политика больше не разделяются: проблема согласованности выделяется концепцией ВОЗ по всеобщему охвату здравоохранением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ru-RU" sz="2000" dirty="0" smtClean="0"/>
              <a:t>МФФ</a:t>
            </a:r>
            <a:r>
              <a:rPr lang="en-US" sz="2000" dirty="0" smtClean="0"/>
              <a:t> </a:t>
            </a:r>
            <a:r>
              <a:rPr lang="ru-RU" sz="2000" dirty="0" smtClean="0"/>
              <a:t>и наши локальные и региональные платформы для специалистов должны обеспечивать ту самую согласованность по всему миру</a:t>
            </a:r>
            <a:r>
              <a:rPr lang="en-US" sz="2000" dirty="0" smtClean="0"/>
              <a:t>: </a:t>
            </a:r>
            <a:endParaRPr lang="es-ES" sz="2000" dirty="0"/>
          </a:p>
          <a:p>
            <a:pPr lvl="1"/>
            <a:r>
              <a:rPr lang="ru-RU" sz="1800" dirty="0" smtClean="0"/>
              <a:t>За счет поддержки населения посредством труда наших локальных практических работников в клиниках</a:t>
            </a:r>
            <a:r>
              <a:rPr lang="en-US" sz="1800" dirty="0" smtClean="0"/>
              <a:t>. </a:t>
            </a:r>
            <a:endParaRPr lang="es-ES" sz="1800" dirty="0"/>
          </a:p>
          <a:p>
            <a:pPr lvl="1"/>
            <a:r>
              <a:rPr lang="ru-RU" sz="1800" dirty="0" smtClean="0"/>
              <a:t>За счет внедрения провизоров в состав команд по здравоохранению посредством взаимодействия и интегративной концепции здравоохранения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pPr lvl="1"/>
            <a:r>
              <a:rPr lang="ru-RU" sz="1800" dirty="0" smtClean="0"/>
              <a:t>И за счет обеспечения соответствующего будущего для наших молодых провизоров, посредством обучения, с тем, чтобы они помогли улучшить мир.</a:t>
            </a:r>
            <a:r>
              <a:rPr lang="es-ES" sz="1800" dirty="0" smtClean="0"/>
              <a:t> </a:t>
            </a:r>
            <a:r>
              <a:rPr lang="en-US" sz="1800" b="1" dirty="0"/>
              <a:t> </a:t>
            </a:r>
            <a:endParaRPr lang="es-ES" sz="1800" dirty="0"/>
          </a:p>
          <a:p>
            <a:endParaRPr lang="es-ES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noProof="0" smtClean="0"/>
              <a:pPr/>
              <a:t>10</a:t>
            </a:fld>
            <a:endParaRPr lang="en-GB" noProof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474" y="5940127"/>
            <a:ext cx="3394811" cy="93267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4000" y="289627"/>
            <a:ext cx="8496000" cy="430374"/>
          </a:xfrm>
        </p:spPr>
        <p:txBody>
          <a:bodyPr/>
          <a:lstStyle/>
          <a:p>
            <a:r>
              <a:rPr lang="ru-RU" dirty="0" smtClean="0"/>
              <a:t>Ключевые послания президента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idx="13"/>
          </p:nvPr>
        </p:nvSpPr>
        <p:spPr>
          <a:xfrm>
            <a:off x="324000" y="720000"/>
            <a:ext cx="8496150" cy="410300"/>
          </a:xfrm>
        </p:spPr>
        <p:txBody>
          <a:bodyPr/>
          <a:lstStyle/>
          <a:p>
            <a:r>
              <a:rPr lang="ru-RU" dirty="0" smtClean="0"/>
              <a:t>Др.</a:t>
            </a:r>
            <a:r>
              <a:rPr lang="en-US" dirty="0" smtClean="0"/>
              <a:t> </a:t>
            </a:r>
            <a:r>
              <a:rPr lang="en-US" dirty="0" smtClean="0"/>
              <a:t>Carmen Peña </a:t>
            </a:r>
            <a:r>
              <a:rPr lang="ru-RU" dirty="0" smtClean="0"/>
              <a:t>сказала</a:t>
            </a:r>
            <a:r>
              <a:rPr lang="en-US" dirty="0" smtClean="0"/>
              <a:t>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1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Анонс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Глобальная Конференция МФФ</a:t>
            </a:r>
            <a:r>
              <a:rPr lang="en-GB" dirty="0" smtClean="0"/>
              <a:t> </a:t>
            </a:r>
            <a:r>
              <a:rPr lang="ru-RU" dirty="0" smtClean="0"/>
              <a:t>по Фармации и Фармацевтическим Наукам и Обучению</a:t>
            </a:r>
            <a:r>
              <a:rPr lang="en-GB" dirty="0" smtClean="0"/>
              <a:t>:</a:t>
            </a:r>
            <a:endParaRPr lang="en-GB" dirty="0" smtClean="0"/>
          </a:p>
          <a:p>
            <a:pPr lvl="1"/>
            <a:r>
              <a:rPr lang="en-GB" dirty="0" smtClean="0"/>
              <a:t>2016: </a:t>
            </a:r>
            <a:r>
              <a:rPr lang="ru-RU" dirty="0" err="1"/>
              <a:t>Наньцзин</a:t>
            </a:r>
            <a:r>
              <a:rPr lang="en-GB" dirty="0" smtClean="0"/>
              <a:t>, </a:t>
            </a:r>
            <a:r>
              <a:rPr lang="ru-RU" dirty="0" smtClean="0"/>
              <a:t>Китай</a:t>
            </a:r>
            <a:r>
              <a:rPr lang="en-GB" dirty="0" smtClean="0"/>
              <a:t>; </a:t>
            </a:r>
            <a:r>
              <a:rPr lang="en-GB" dirty="0" smtClean="0"/>
              <a:t>7-8 </a:t>
            </a:r>
            <a:r>
              <a:rPr lang="ru-RU" dirty="0" smtClean="0"/>
              <a:t>Ноября</a:t>
            </a:r>
            <a:r>
              <a:rPr lang="en-GB" dirty="0" smtClean="0"/>
              <a:t> </a:t>
            </a:r>
            <a:r>
              <a:rPr lang="en-GB" dirty="0" smtClean="0"/>
              <a:t>2016</a:t>
            </a:r>
          </a:p>
          <a:p>
            <a:endParaRPr lang="en-GB" dirty="0" smtClean="0"/>
          </a:p>
          <a:p>
            <a:r>
              <a:rPr lang="ru-RU" dirty="0" smtClean="0"/>
              <a:t>Всемирный Конгресс МФФ по Фармацевтическим Наукам</a:t>
            </a:r>
            <a:endParaRPr lang="en-GB" dirty="0" smtClean="0"/>
          </a:p>
          <a:p>
            <a:pPr lvl="1"/>
            <a:r>
              <a:rPr lang="en-GB" dirty="0" smtClean="0"/>
              <a:t>2017: </a:t>
            </a:r>
            <a:r>
              <a:rPr lang="ru-RU" dirty="0" smtClean="0"/>
              <a:t>Стокгольм</a:t>
            </a:r>
            <a:r>
              <a:rPr lang="en-GB" dirty="0" smtClean="0"/>
              <a:t>, </a:t>
            </a:r>
            <a:r>
              <a:rPr lang="ru-RU" dirty="0" smtClean="0"/>
              <a:t>Швеция</a:t>
            </a:r>
            <a:r>
              <a:rPr lang="en-GB" dirty="0" smtClean="0"/>
              <a:t>; 21-24 </a:t>
            </a:r>
            <a:r>
              <a:rPr lang="ru-RU" dirty="0" smtClean="0"/>
              <a:t>Мая</a:t>
            </a:r>
            <a:r>
              <a:rPr lang="en-GB" dirty="0" smtClean="0"/>
              <a:t> 2017</a:t>
            </a:r>
          </a:p>
          <a:p>
            <a:endParaRPr lang="en-GB" dirty="0" smtClean="0"/>
          </a:p>
          <a:p>
            <a:r>
              <a:rPr lang="ru-RU" dirty="0" smtClean="0"/>
              <a:t>Ежегодные конгрессы МФФ</a:t>
            </a:r>
            <a:r>
              <a:rPr lang="en-GB" dirty="0" smtClean="0"/>
              <a:t>:</a:t>
            </a:r>
            <a:endParaRPr lang="en-GB" dirty="0" smtClean="0"/>
          </a:p>
          <a:p>
            <a:pPr lvl="1"/>
            <a:r>
              <a:rPr lang="en-GB" dirty="0" smtClean="0"/>
              <a:t>2017: </a:t>
            </a:r>
            <a:r>
              <a:rPr lang="ru-RU" dirty="0" smtClean="0"/>
              <a:t>Сеул</a:t>
            </a:r>
            <a:r>
              <a:rPr lang="en-GB" dirty="0" smtClean="0"/>
              <a:t>, </a:t>
            </a:r>
            <a:r>
              <a:rPr lang="ru-RU" dirty="0" smtClean="0"/>
              <a:t>Корея</a:t>
            </a:r>
            <a:r>
              <a:rPr lang="en-GB" dirty="0" smtClean="0"/>
              <a:t>; </a:t>
            </a:r>
            <a:r>
              <a:rPr lang="en-GB" dirty="0" smtClean="0"/>
              <a:t>10-14 </a:t>
            </a:r>
            <a:r>
              <a:rPr lang="ru-RU" dirty="0" smtClean="0"/>
              <a:t>Сентября</a:t>
            </a:r>
            <a:r>
              <a:rPr lang="en-GB" dirty="0" smtClean="0"/>
              <a:t> </a:t>
            </a:r>
            <a:r>
              <a:rPr lang="en-GB" dirty="0" smtClean="0"/>
              <a:t>2017</a:t>
            </a:r>
          </a:p>
          <a:p>
            <a:pPr lvl="1"/>
            <a:r>
              <a:rPr lang="en-GB" dirty="0" smtClean="0"/>
              <a:t>2018: </a:t>
            </a:r>
            <a:r>
              <a:rPr lang="ru-RU" dirty="0" smtClean="0"/>
              <a:t>Глазго</a:t>
            </a:r>
            <a:r>
              <a:rPr lang="en-GB" dirty="0" smtClean="0"/>
              <a:t>, </a:t>
            </a:r>
            <a:r>
              <a:rPr lang="ru-RU" dirty="0" smtClean="0"/>
              <a:t>Шотландия</a:t>
            </a:r>
            <a:r>
              <a:rPr lang="en-GB" dirty="0" smtClean="0"/>
              <a:t>, </a:t>
            </a:r>
            <a:r>
              <a:rPr lang="ru-RU" dirty="0" smtClean="0"/>
              <a:t>Великобритания</a:t>
            </a:r>
            <a:r>
              <a:rPr lang="en-GB" dirty="0" smtClean="0"/>
              <a:t>; </a:t>
            </a:r>
            <a:r>
              <a:rPr lang="en-GB" dirty="0" smtClean="0"/>
              <a:t>2-8 </a:t>
            </a:r>
            <a:r>
              <a:rPr lang="ru-RU" dirty="0" smtClean="0"/>
              <a:t>Сентября</a:t>
            </a:r>
            <a:r>
              <a:rPr lang="en-GB" dirty="0" smtClean="0"/>
              <a:t> </a:t>
            </a:r>
            <a:r>
              <a:rPr lang="en-GB" dirty="0" smtClean="0"/>
              <a:t>2018</a:t>
            </a:r>
          </a:p>
          <a:p>
            <a:pPr lvl="1"/>
            <a:r>
              <a:rPr lang="en-GB" dirty="0" smtClean="0"/>
              <a:t>2019: </a:t>
            </a:r>
            <a:r>
              <a:rPr lang="ru-RU" dirty="0" smtClean="0"/>
              <a:t>Абу-Даби</a:t>
            </a:r>
            <a:r>
              <a:rPr lang="en-GB" dirty="0" smtClean="0"/>
              <a:t>, </a:t>
            </a:r>
            <a:r>
              <a:rPr lang="ru-RU" dirty="0" smtClean="0"/>
              <a:t>ОАЭ</a:t>
            </a:r>
            <a:r>
              <a:rPr lang="en-GB" dirty="0" smtClean="0"/>
              <a:t>: </a:t>
            </a:r>
            <a:r>
              <a:rPr lang="en-GB" dirty="0" smtClean="0"/>
              <a:t>21-26 </a:t>
            </a:r>
            <a:r>
              <a:rPr lang="ru-RU" dirty="0" smtClean="0"/>
              <a:t>Сентябрь</a:t>
            </a:r>
            <a:r>
              <a:rPr lang="en-GB" dirty="0" smtClean="0"/>
              <a:t> </a:t>
            </a:r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7832-9BEA-4443-8A63-E0493E8A703E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Следующие конгрессы МФФ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474" y="5940127"/>
            <a:ext cx="3394811" cy="9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7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Анонс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Следующие собрания Совета и мероприятия</a:t>
            </a:r>
            <a:r>
              <a:rPr lang="en-GB" dirty="0" smtClean="0"/>
              <a:t>: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ru-RU" dirty="0" smtClean="0"/>
              <a:t>Суббота</a:t>
            </a:r>
            <a:r>
              <a:rPr lang="en-GB" dirty="0" smtClean="0"/>
              <a:t> </a:t>
            </a:r>
            <a:r>
              <a:rPr lang="en-GB" dirty="0"/>
              <a:t>9 </a:t>
            </a:r>
            <a:r>
              <a:rPr lang="ru-RU" dirty="0" smtClean="0"/>
              <a:t>Сентябрь </a:t>
            </a:r>
            <a:r>
              <a:rPr lang="en-GB" dirty="0" smtClean="0"/>
              <a:t>2017</a:t>
            </a:r>
            <a:endParaRPr lang="en-GB" dirty="0" smtClean="0"/>
          </a:p>
          <a:p>
            <a:pPr lvl="2"/>
            <a:r>
              <a:rPr lang="ru-RU" dirty="0" smtClean="0"/>
              <a:t>Утро</a:t>
            </a:r>
            <a:r>
              <a:rPr lang="en-GB" dirty="0" smtClean="0"/>
              <a:t>: </a:t>
            </a:r>
            <a:r>
              <a:rPr lang="ru-RU" dirty="0" smtClean="0"/>
              <a:t>круглые столы только для организаций-членов МФФ</a:t>
            </a:r>
            <a:r>
              <a:rPr lang="en-GB" dirty="0" smtClean="0"/>
              <a:t> </a:t>
            </a:r>
            <a:r>
              <a:rPr lang="ru-RU" dirty="0" smtClean="0"/>
              <a:t>по двум вопросам</a:t>
            </a:r>
            <a:r>
              <a:rPr lang="en-GB" dirty="0" smtClean="0"/>
              <a:t>:</a:t>
            </a:r>
            <a:endParaRPr lang="en-GB" dirty="0" smtClean="0"/>
          </a:p>
          <a:p>
            <a:pPr lvl="3"/>
            <a:r>
              <a:rPr lang="ru-RU" dirty="0" smtClean="0"/>
              <a:t>Переход на цифровые технологии и его влияние на аптеку</a:t>
            </a:r>
            <a:endParaRPr lang="en-GB" b="1" dirty="0"/>
          </a:p>
          <a:p>
            <a:pPr lvl="3"/>
            <a:r>
              <a:rPr lang="ru-RU" dirty="0" smtClean="0"/>
              <a:t>Женщины и ответственное использование лекарств</a:t>
            </a:r>
            <a:endParaRPr lang="en-GB" b="1" dirty="0"/>
          </a:p>
          <a:p>
            <a:pPr lvl="2"/>
            <a:r>
              <a:rPr lang="ru-RU" dirty="0" smtClean="0"/>
              <a:t>Вечер</a:t>
            </a:r>
            <a:r>
              <a:rPr lang="en-GB" dirty="0" smtClean="0"/>
              <a:t>: </a:t>
            </a:r>
            <a:r>
              <a:rPr lang="ru-RU" dirty="0" smtClean="0"/>
              <a:t>Первое собрание Совета</a:t>
            </a:r>
            <a:endParaRPr lang="en-GB" dirty="0" smtClean="0"/>
          </a:p>
          <a:p>
            <a:pPr lvl="1"/>
            <a:r>
              <a:rPr lang="ru-RU" dirty="0" smtClean="0"/>
              <a:t>Воскресенье</a:t>
            </a:r>
            <a:r>
              <a:rPr lang="en-GB" dirty="0" smtClean="0"/>
              <a:t> </a:t>
            </a:r>
            <a:r>
              <a:rPr lang="en-GB" dirty="0"/>
              <a:t>10 </a:t>
            </a:r>
            <a:r>
              <a:rPr lang="ru-RU" dirty="0" smtClean="0"/>
              <a:t>Сентября </a:t>
            </a:r>
            <a:r>
              <a:rPr lang="en-GB" dirty="0" smtClean="0"/>
              <a:t>2017</a:t>
            </a:r>
            <a:endParaRPr lang="en-GB" dirty="0" smtClean="0"/>
          </a:p>
          <a:p>
            <a:pPr lvl="2"/>
            <a:r>
              <a:rPr lang="ru-RU" dirty="0" smtClean="0"/>
              <a:t>Утро</a:t>
            </a:r>
            <a:r>
              <a:rPr lang="en-GB" dirty="0" smtClean="0"/>
              <a:t>: </a:t>
            </a:r>
            <a:r>
              <a:rPr lang="ru-RU" dirty="0" smtClean="0"/>
              <a:t>Второе собрание Совета</a:t>
            </a:r>
            <a:endParaRPr lang="en-GB" dirty="0" smtClean="0"/>
          </a:p>
          <a:p>
            <a:pPr lvl="1"/>
            <a:r>
              <a:rPr lang="ru-RU" dirty="0" smtClean="0"/>
              <a:t>Четверг </a:t>
            </a:r>
            <a:r>
              <a:rPr lang="en-GB" dirty="0" smtClean="0"/>
              <a:t>14 </a:t>
            </a:r>
            <a:r>
              <a:rPr lang="ru-RU" dirty="0" smtClean="0"/>
              <a:t>Сентября</a:t>
            </a:r>
            <a:r>
              <a:rPr lang="en-GB" dirty="0" smtClean="0"/>
              <a:t> </a:t>
            </a:r>
            <a:r>
              <a:rPr lang="en-GB" dirty="0" smtClean="0"/>
              <a:t>2017</a:t>
            </a:r>
          </a:p>
          <a:p>
            <a:pPr lvl="2"/>
            <a:r>
              <a:rPr lang="ru-RU" dirty="0" smtClean="0"/>
              <a:t>Вечер</a:t>
            </a:r>
            <a:r>
              <a:rPr lang="en-GB" dirty="0" smtClean="0"/>
              <a:t>: </a:t>
            </a:r>
            <a:r>
              <a:rPr lang="ru-RU" dirty="0" smtClean="0"/>
              <a:t>Третье Собрание Совета </a:t>
            </a:r>
            <a:r>
              <a:rPr lang="en-GB" dirty="0" smtClean="0"/>
              <a:t>(</a:t>
            </a:r>
            <a:r>
              <a:rPr lang="ru-RU" dirty="0" smtClean="0"/>
              <a:t>если будет необходимость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Следующие собрания Совета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474" y="5940127"/>
            <a:ext cx="3394811" cy="9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Анонс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i="1" dirty="0" smtClean="0"/>
              <a:t>Справочники</a:t>
            </a:r>
            <a:r>
              <a:rPr lang="en-GB" i="1" dirty="0" smtClean="0"/>
              <a:t>/ </a:t>
            </a:r>
            <a:r>
              <a:rPr lang="ru-RU" i="1" dirty="0" smtClean="0"/>
              <a:t>доклады</a:t>
            </a:r>
            <a:r>
              <a:rPr lang="en-GB" i="1" dirty="0" smtClean="0"/>
              <a:t>:</a:t>
            </a:r>
            <a:endParaRPr lang="en-GB" i="1" dirty="0" smtClean="0"/>
          </a:p>
          <a:p>
            <a:pPr marL="0" lvl="0" indent="0">
              <a:buNone/>
            </a:pPr>
            <a:endParaRPr lang="en-GB" i="1" dirty="0" smtClean="0"/>
          </a:p>
          <a:p>
            <a:pPr lvl="1"/>
            <a:r>
              <a:rPr lang="ru-RU" i="1" dirty="0" smtClean="0"/>
              <a:t>Женщины и ответственное использование лекарств</a:t>
            </a:r>
            <a:endParaRPr lang="en-GB" i="1" dirty="0" smtClean="0"/>
          </a:p>
          <a:p>
            <a:pPr lvl="1"/>
            <a:r>
              <a:rPr lang="ru-RU" i="1" dirty="0" smtClean="0"/>
              <a:t>Снижение вреда</a:t>
            </a:r>
            <a:endParaRPr lang="en-GB" dirty="0"/>
          </a:p>
          <a:p>
            <a:pPr lvl="1"/>
            <a:r>
              <a:rPr lang="ru-RU" i="1" dirty="0" smtClean="0"/>
              <a:t>Неинфекционные заболевания</a:t>
            </a:r>
            <a:endParaRPr lang="en-GB" i="1" dirty="0" smtClean="0"/>
          </a:p>
          <a:p>
            <a:pPr lvl="1"/>
            <a:r>
              <a:rPr lang="ru-RU" dirty="0" smtClean="0"/>
              <a:t>Роль провизора в цепи снабжения</a:t>
            </a:r>
            <a:endParaRPr lang="en-GB" dirty="0"/>
          </a:p>
          <a:p>
            <a:pPr lvl="1"/>
            <a:r>
              <a:rPr lang="ru-RU" dirty="0" smtClean="0"/>
              <a:t>Фармацевты</a:t>
            </a:r>
            <a:endParaRPr lang="en-GB" dirty="0" smtClean="0"/>
          </a:p>
          <a:p>
            <a:pPr marL="180000" lvl="1" indent="0">
              <a:buNone/>
            </a:pPr>
            <a:endParaRPr lang="en-GB" dirty="0"/>
          </a:p>
          <a:p>
            <a:pPr lvl="0"/>
            <a:r>
              <a:rPr lang="ru-RU" i="1" dirty="0" smtClean="0"/>
              <a:t>Декларации</a:t>
            </a:r>
            <a:endParaRPr lang="en-GB" i="1" dirty="0" smtClean="0"/>
          </a:p>
          <a:p>
            <a:pPr lvl="1"/>
            <a:r>
              <a:rPr lang="ru-RU" i="1" dirty="0" smtClean="0"/>
              <a:t>Противомикробная устойчивость</a:t>
            </a:r>
            <a:r>
              <a:rPr lang="en-GB" i="1" dirty="0" smtClean="0"/>
              <a:t> </a:t>
            </a:r>
            <a:r>
              <a:rPr lang="en-GB" dirty="0" smtClean="0"/>
              <a:t>(</a:t>
            </a:r>
            <a:r>
              <a:rPr lang="ru-RU" dirty="0" smtClean="0"/>
              <a:t>обновлённая версия</a:t>
            </a:r>
            <a:r>
              <a:rPr lang="en-GB" dirty="0" smtClean="0"/>
              <a:t>)</a:t>
            </a:r>
            <a:endParaRPr lang="en-GB" dirty="0" smtClean="0"/>
          </a:p>
          <a:p>
            <a:pPr lvl="1"/>
            <a:r>
              <a:rPr lang="ru-RU" dirty="0" smtClean="0"/>
              <a:t>Лекарства и информация</a:t>
            </a:r>
            <a:endParaRPr lang="en-GB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7832-9BEA-4443-8A63-E0493E8A703E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Текущие вопросы и проекты, развиваемые МФФ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474" y="5940127"/>
            <a:ext cx="3394811" cy="9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Анонс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День Провизора 2017, который пройдёт 25 сентября 2017 года под темой: </a:t>
            </a:r>
            <a:r>
              <a:rPr lang="en-GB" i="1" dirty="0" smtClean="0"/>
              <a:t>“</a:t>
            </a:r>
            <a:r>
              <a:rPr lang="ru-RU" i="1" dirty="0" smtClean="0"/>
              <a:t>От исследований к здравоохранению: Ваш провизор у вас на службе</a:t>
            </a:r>
            <a:r>
              <a:rPr lang="en-GB" i="1" dirty="0" smtClean="0"/>
              <a:t>”.</a:t>
            </a:r>
            <a:endParaRPr lang="en-GB" i="1" dirty="0" smtClean="0"/>
          </a:p>
          <a:p>
            <a:pPr marL="0" indent="0">
              <a:buNone/>
            </a:pPr>
            <a:endParaRPr lang="en-GB" dirty="0"/>
          </a:p>
          <a:p>
            <a:r>
              <a:rPr lang="ru-RU" dirty="0" smtClean="0"/>
              <a:t>Все организации-члены МФФ</a:t>
            </a:r>
            <a:r>
              <a:rPr lang="en-US" dirty="0" smtClean="0"/>
              <a:t> </a:t>
            </a:r>
            <a:r>
              <a:rPr lang="ru-RU" dirty="0" smtClean="0"/>
              <a:t>приглашаются к проведению локальных празднований</a:t>
            </a:r>
            <a:r>
              <a:rPr lang="en-GB" dirty="0" smtClean="0"/>
              <a:t>.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ru-RU" dirty="0" smtClean="0"/>
              <a:t>Справочная информация и примеры доступны на</a:t>
            </a:r>
            <a:r>
              <a:rPr lang="en-GB" dirty="0" smtClean="0"/>
              <a:t>: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</a:t>
            </a:r>
            <a:r>
              <a:rPr lang="ru-RU" dirty="0" smtClean="0">
                <a:hlinkClick r:id="rId2"/>
              </a:rPr>
              <a:t>МФФ</a:t>
            </a:r>
            <a:r>
              <a:rPr lang="en-GB" dirty="0" smtClean="0">
                <a:hlinkClick r:id="rId2"/>
              </a:rPr>
              <a:t>.org/</a:t>
            </a:r>
            <a:r>
              <a:rPr lang="en-GB" dirty="0" err="1" smtClean="0">
                <a:hlinkClick r:id="rId2"/>
              </a:rPr>
              <a:t>worldpharmacistsday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7832-9BEA-4443-8A63-E0493E8A703E}" type="slidenum">
              <a:rPr lang="en-GB" noProof="0" smtClean="0"/>
              <a:pPr/>
              <a:t>14</a:t>
            </a:fld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Международный день Провизора </a:t>
            </a:r>
            <a:r>
              <a:rPr lang="en-GB" dirty="0" smtClean="0"/>
              <a:t>2017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474" y="5940127"/>
            <a:ext cx="3394811" cy="9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24863" y="5724525"/>
            <a:ext cx="719137" cy="149225"/>
          </a:xfrm>
        </p:spPr>
        <p:txBody>
          <a:bodyPr/>
          <a:lstStyle/>
          <a:p>
            <a:fld id="{27A04250-613F-4554-B44F-03A9E6B9A483}" type="slidenum">
              <a:rPr lang="en-GB" noProof="0" smtClean="0"/>
              <a:pPr/>
              <a:t>15</a:t>
            </a:fld>
            <a:endParaRPr lang="en-GB" noProof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595" y="5873750"/>
            <a:ext cx="3394811" cy="9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2769" dirty="0" smtClean="0"/>
              <a:t>Информация о </a:t>
            </a:r>
            <a:r>
              <a:rPr lang="ru-RU" altLang="en-US" sz="2769" dirty="0" smtClean="0"/>
              <a:t>МФФ</a:t>
            </a:r>
            <a:endParaRPr lang="en-GB" altLang="en-US" sz="4985" dirty="0"/>
          </a:p>
        </p:txBody>
      </p:sp>
      <p:sp>
        <p:nvSpPr>
          <p:cNvPr id="11267" name="Content Placeholder 1"/>
          <p:cNvSpPr>
            <a:spLocks noGrp="1"/>
          </p:cNvSpPr>
          <p:nvPr>
            <p:ph idx="1"/>
          </p:nvPr>
        </p:nvSpPr>
        <p:spPr>
          <a:xfrm>
            <a:off x="156900" y="1292507"/>
            <a:ext cx="8496000" cy="4580519"/>
          </a:xfrm>
        </p:spPr>
        <p:txBody>
          <a:bodyPr>
            <a:normAutofit lnSpcReduction="10000"/>
          </a:bodyPr>
          <a:lstStyle/>
          <a:p>
            <a:r>
              <a:rPr lang="ru-RU" altLang="en-US" dirty="0" smtClean="0"/>
              <a:t>Основана в </a:t>
            </a:r>
            <a:r>
              <a:rPr lang="en-US" altLang="en-US" dirty="0" smtClean="0"/>
              <a:t>1912</a:t>
            </a:r>
          </a:p>
          <a:p>
            <a:r>
              <a:rPr lang="ru-RU" altLang="en-US" dirty="0" smtClean="0"/>
              <a:t>Представляет более 3 миллионов экспертов в сфере лекарственных препаратов и их ответственного использования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ru-RU" altLang="en-US" dirty="0" smtClean="0"/>
              <a:t>Объединяет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sz="1800" dirty="0" smtClean="0"/>
              <a:t>139 </a:t>
            </a:r>
            <a:r>
              <a:rPr lang="ru-RU" altLang="en-US" sz="1800" dirty="0" smtClean="0"/>
              <a:t>национальных ассоциаций провизоров </a:t>
            </a:r>
          </a:p>
          <a:p>
            <a:pPr marL="180000" lvl="1" indent="0">
              <a:buNone/>
            </a:pPr>
            <a:r>
              <a:rPr lang="ru-RU" altLang="en-US" sz="1800" dirty="0" smtClean="0"/>
              <a:t>и фармацевтических ученых </a:t>
            </a:r>
          </a:p>
          <a:p>
            <a:pPr marL="180000" lvl="1" indent="0">
              <a:buNone/>
            </a:pPr>
            <a:r>
              <a:rPr lang="en-US" altLang="en-US" sz="1800" dirty="0" smtClean="0"/>
              <a:t>(</a:t>
            </a:r>
            <a:r>
              <a:rPr lang="ru-RU" altLang="en-US" sz="1800" dirty="0" smtClean="0"/>
              <a:t>4 новых организации-члена из Бенина,</a:t>
            </a:r>
            <a:r>
              <a:rPr lang="en-US" altLang="en-US" sz="1800" dirty="0" smtClean="0"/>
              <a:t> </a:t>
            </a:r>
            <a:r>
              <a:rPr lang="ru-RU" altLang="en-US" sz="1800" dirty="0" smtClean="0"/>
              <a:t>Франции</a:t>
            </a:r>
            <a:r>
              <a:rPr lang="en-US" altLang="en-US" sz="1800" dirty="0" smtClean="0"/>
              <a:t>,</a:t>
            </a:r>
            <a:r>
              <a:rPr lang="ru-RU" altLang="en-US" sz="1800" dirty="0" smtClean="0"/>
              <a:t> </a:t>
            </a:r>
          </a:p>
          <a:p>
            <a:pPr marL="180000" lvl="1" indent="0">
              <a:buNone/>
            </a:pPr>
            <a:r>
              <a:rPr lang="ru-RU" altLang="en-US" sz="1800" dirty="0" smtClean="0"/>
              <a:t>Новой Зеландии</a:t>
            </a:r>
            <a:r>
              <a:rPr lang="en-US" altLang="en-US" sz="1800" dirty="0" smtClean="0"/>
              <a:t> </a:t>
            </a:r>
            <a:r>
              <a:rPr lang="ru-RU" altLang="en-US" sz="1800" dirty="0" smtClean="0"/>
              <a:t>и </a:t>
            </a:r>
            <a:r>
              <a:rPr lang="en-US" altLang="en-US" sz="1800" dirty="0" smtClean="0"/>
              <a:t> </a:t>
            </a:r>
            <a:r>
              <a:rPr lang="ru-RU" altLang="en-US" sz="1800" dirty="0" smtClean="0"/>
              <a:t>Руанды</a:t>
            </a:r>
            <a:r>
              <a:rPr lang="en-US" altLang="en-US" sz="1800" dirty="0" smtClean="0"/>
              <a:t> </a:t>
            </a:r>
            <a:r>
              <a:rPr lang="ru-RU" altLang="en-US" sz="1800" dirty="0" smtClean="0"/>
              <a:t>были приняты </a:t>
            </a:r>
          </a:p>
          <a:p>
            <a:pPr marL="180000" lvl="1" indent="0">
              <a:buNone/>
            </a:pPr>
            <a:r>
              <a:rPr lang="ru-RU" altLang="en-US" sz="1800" dirty="0" smtClean="0"/>
              <a:t>в этом году</a:t>
            </a:r>
            <a:r>
              <a:rPr lang="en-US" altLang="en-US" sz="1800" dirty="0" smtClean="0"/>
              <a:t>)</a:t>
            </a:r>
          </a:p>
          <a:p>
            <a:pPr lvl="1"/>
            <a:r>
              <a:rPr lang="en-US" altLang="en-US" sz="1800" dirty="0" smtClean="0"/>
              <a:t>156 </a:t>
            </a:r>
            <a:r>
              <a:rPr lang="ru-RU" altLang="en-US" sz="1800" dirty="0" smtClean="0"/>
              <a:t>фармацевтических школ</a:t>
            </a:r>
            <a:endParaRPr lang="en-US" altLang="en-US" sz="1800" dirty="0" smtClean="0"/>
          </a:p>
          <a:p>
            <a:pPr lvl="1"/>
            <a:r>
              <a:rPr lang="en-US" altLang="en-US" sz="1800" dirty="0" smtClean="0"/>
              <a:t>3,500 </a:t>
            </a:r>
            <a:r>
              <a:rPr lang="ru-RU" altLang="en-US" sz="1800" dirty="0" smtClean="0"/>
              <a:t>индивидуальных членов, которые объединены в</a:t>
            </a:r>
            <a:r>
              <a:rPr lang="en-US" altLang="en-US" sz="1800" dirty="0" smtClean="0"/>
              <a:t>:</a:t>
            </a:r>
          </a:p>
          <a:p>
            <a:pPr lvl="2"/>
            <a:r>
              <a:rPr lang="en-US" altLang="en-US" sz="1600" dirty="0" smtClean="0"/>
              <a:t>8 (</a:t>
            </a:r>
            <a:r>
              <a:rPr lang="ru-RU" altLang="en-US" sz="1600" dirty="0" smtClean="0"/>
              <a:t>практических</a:t>
            </a:r>
            <a:r>
              <a:rPr lang="en-US" altLang="en-US" sz="1600" dirty="0" smtClean="0"/>
              <a:t>) </a:t>
            </a:r>
            <a:r>
              <a:rPr lang="ru-RU" altLang="en-US" sz="1600" dirty="0" smtClean="0"/>
              <a:t>секций</a:t>
            </a:r>
            <a:endParaRPr lang="en-US" altLang="en-US" sz="1600" dirty="0" smtClean="0"/>
          </a:p>
          <a:p>
            <a:pPr lvl="2"/>
            <a:r>
              <a:rPr lang="en-US" altLang="en-US" sz="1600" dirty="0"/>
              <a:t>9</a:t>
            </a:r>
            <a:r>
              <a:rPr lang="en-US" altLang="en-US" sz="1600" dirty="0" smtClean="0"/>
              <a:t> (</a:t>
            </a:r>
            <a:r>
              <a:rPr lang="ru-RU" altLang="en-US" sz="1600" dirty="0" smtClean="0"/>
              <a:t>научных</a:t>
            </a:r>
            <a:r>
              <a:rPr lang="en-US" altLang="en-US" sz="1600" dirty="0" smtClean="0"/>
              <a:t>) </a:t>
            </a:r>
            <a:r>
              <a:rPr lang="ru-RU" altLang="en-US" sz="1600" dirty="0" smtClean="0"/>
              <a:t>групп с определёнными интересами</a:t>
            </a:r>
            <a:endParaRPr lang="en-US" altLang="en-US" sz="1600" dirty="0" smtClean="0"/>
          </a:p>
        </p:txBody>
      </p:sp>
      <p:sp>
        <p:nvSpPr>
          <p:cNvPr id="1126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66A34C-A53D-4189-8BDB-0E5192119C4C}" type="slidenum">
              <a:rPr lang="en-US" altLang="fr-FR" smtClean="0">
                <a:solidFill>
                  <a:schemeClr val="bg2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fr-FR" smtClean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en-US" dirty="0"/>
              <a:t>International Pharmaceutical </a:t>
            </a:r>
            <a:r>
              <a:rPr lang="en-US" altLang="en-US" dirty="0" smtClean="0"/>
              <a:t>Federation</a:t>
            </a:r>
            <a:r>
              <a:rPr lang="ru-RU" altLang="en-US" dirty="0" smtClean="0"/>
              <a:t> – Международная Фармацевтическая Федерация</a:t>
            </a:r>
            <a:endParaRPr lang="fr-FR" dirty="0"/>
          </a:p>
        </p:txBody>
      </p:sp>
      <p:grpSp>
        <p:nvGrpSpPr>
          <p:cNvPr id="380" name="Group 6"/>
          <p:cNvGrpSpPr>
            <a:grpSpLocks/>
          </p:cNvGrpSpPr>
          <p:nvPr/>
        </p:nvGrpSpPr>
        <p:grpSpPr bwMode="auto">
          <a:xfrm>
            <a:off x="5231414" y="2497127"/>
            <a:ext cx="3912586" cy="2256028"/>
            <a:chOff x="71406" y="2112963"/>
            <a:chExt cx="8442357" cy="4102100"/>
          </a:xfrm>
        </p:grpSpPr>
        <p:sp>
          <p:nvSpPr>
            <p:cNvPr id="381" name="Freeform 5" descr="Guatemala"/>
            <p:cNvSpPr>
              <a:spLocks/>
            </p:cNvSpPr>
            <p:nvPr/>
          </p:nvSpPr>
          <p:spPr bwMode="auto">
            <a:xfrm>
              <a:off x="1474788" y="4184650"/>
              <a:ext cx="98425" cy="104775"/>
            </a:xfrm>
            <a:custGeom>
              <a:avLst/>
              <a:gdLst>
                <a:gd name="T0" fmla="*/ 2147483646 w 73"/>
                <a:gd name="T1" fmla="*/ 2147483646 h 77"/>
                <a:gd name="T2" fmla="*/ 2147483646 w 73"/>
                <a:gd name="T3" fmla="*/ 2147483646 h 77"/>
                <a:gd name="T4" fmla="*/ 2147483646 w 73"/>
                <a:gd name="T5" fmla="*/ 2147483646 h 77"/>
                <a:gd name="T6" fmla="*/ 2147483646 w 73"/>
                <a:gd name="T7" fmla="*/ 2147483646 h 77"/>
                <a:gd name="T8" fmla="*/ 2147483646 w 73"/>
                <a:gd name="T9" fmla="*/ 2147483646 h 77"/>
                <a:gd name="T10" fmla="*/ 2147483646 w 73"/>
                <a:gd name="T11" fmla="*/ 0 h 77"/>
                <a:gd name="T12" fmla="*/ 2147483646 w 73"/>
                <a:gd name="T13" fmla="*/ 0 h 77"/>
                <a:gd name="T14" fmla="*/ 2147483646 w 73"/>
                <a:gd name="T15" fmla="*/ 2147483646 h 77"/>
                <a:gd name="T16" fmla="*/ 2147483646 w 73"/>
                <a:gd name="T17" fmla="*/ 2147483646 h 77"/>
                <a:gd name="T18" fmla="*/ 2147483646 w 73"/>
                <a:gd name="T19" fmla="*/ 2147483646 h 77"/>
                <a:gd name="T20" fmla="*/ 0 w 73"/>
                <a:gd name="T21" fmla="*/ 2147483646 h 77"/>
                <a:gd name="T22" fmla="*/ 0 w 73"/>
                <a:gd name="T23" fmla="*/ 2147483646 h 77"/>
                <a:gd name="T24" fmla="*/ 2147483646 w 73"/>
                <a:gd name="T25" fmla="*/ 2147483646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"/>
                <a:gd name="T40" fmla="*/ 0 h 77"/>
                <a:gd name="T41" fmla="*/ 73 w 73"/>
                <a:gd name="T42" fmla="*/ 77 h 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" h="77">
                  <a:moveTo>
                    <a:pt x="36" y="76"/>
                  </a:moveTo>
                  <a:lnTo>
                    <a:pt x="48" y="76"/>
                  </a:lnTo>
                  <a:lnTo>
                    <a:pt x="60" y="65"/>
                  </a:lnTo>
                  <a:lnTo>
                    <a:pt x="72" y="32"/>
                  </a:lnTo>
                  <a:lnTo>
                    <a:pt x="60" y="3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24" y="10"/>
                  </a:lnTo>
                  <a:lnTo>
                    <a:pt x="36" y="32"/>
                  </a:lnTo>
                  <a:lnTo>
                    <a:pt x="12" y="32"/>
                  </a:lnTo>
                  <a:lnTo>
                    <a:pt x="0" y="54"/>
                  </a:lnTo>
                  <a:lnTo>
                    <a:pt x="0" y="65"/>
                  </a:lnTo>
                  <a:lnTo>
                    <a:pt x="36" y="7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382" name="Freeform 6"/>
            <p:cNvSpPr>
              <a:spLocks/>
            </p:cNvSpPr>
            <p:nvPr/>
          </p:nvSpPr>
          <p:spPr bwMode="auto">
            <a:xfrm>
              <a:off x="1524000" y="4289425"/>
              <a:ext cx="65088" cy="39688"/>
            </a:xfrm>
            <a:custGeom>
              <a:avLst/>
              <a:gdLst>
                <a:gd name="T0" fmla="*/ 2147483646 w 48"/>
                <a:gd name="T1" fmla="*/ 2147483646 h 29"/>
                <a:gd name="T2" fmla="*/ 2147483646 w 48"/>
                <a:gd name="T3" fmla="*/ 0 h 29"/>
                <a:gd name="T4" fmla="*/ 2147483646 w 48"/>
                <a:gd name="T5" fmla="*/ 0 h 29"/>
                <a:gd name="T6" fmla="*/ 0 w 48"/>
                <a:gd name="T7" fmla="*/ 0 h 29"/>
                <a:gd name="T8" fmla="*/ 2147483646 w 48"/>
                <a:gd name="T9" fmla="*/ 2147483646 h 29"/>
                <a:gd name="T10" fmla="*/ 2147483646 w 48"/>
                <a:gd name="T11" fmla="*/ 2147483646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29"/>
                <a:gd name="T20" fmla="*/ 48 w 48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29">
                  <a:moveTo>
                    <a:pt x="47" y="28"/>
                  </a:moveTo>
                  <a:lnTo>
                    <a:pt x="47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3" y="28"/>
                  </a:lnTo>
                  <a:lnTo>
                    <a:pt x="47" y="28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383" name="Freeform 7" descr="Belize"/>
            <p:cNvSpPr>
              <a:spLocks/>
            </p:cNvSpPr>
            <p:nvPr/>
          </p:nvSpPr>
          <p:spPr bwMode="auto">
            <a:xfrm>
              <a:off x="1554163" y="4168775"/>
              <a:ext cx="44450" cy="61913"/>
            </a:xfrm>
            <a:custGeom>
              <a:avLst/>
              <a:gdLst>
                <a:gd name="T0" fmla="*/ 0 w 33"/>
                <a:gd name="T1" fmla="*/ 2147483646 h 46"/>
                <a:gd name="T2" fmla="*/ 0 w 33"/>
                <a:gd name="T3" fmla="*/ 2147483646 h 46"/>
                <a:gd name="T4" fmla="*/ 2147483646 w 33"/>
                <a:gd name="T5" fmla="*/ 2147483646 h 46"/>
                <a:gd name="T6" fmla="*/ 2147483646 w 33"/>
                <a:gd name="T7" fmla="*/ 2147483646 h 46"/>
                <a:gd name="T8" fmla="*/ 2147483646 w 33"/>
                <a:gd name="T9" fmla="*/ 0 h 46"/>
                <a:gd name="T10" fmla="*/ 0 w 33"/>
                <a:gd name="T11" fmla="*/ 2147483646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6"/>
                <a:gd name="T20" fmla="*/ 33 w 33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6">
                  <a:moveTo>
                    <a:pt x="0" y="11"/>
                  </a:moveTo>
                  <a:lnTo>
                    <a:pt x="0" y="45"/>
                  </a:lnTo>
                  <a:lnTo>
                    <a:pt x="16" y="45"/>
                  </a:lnTo>
                  <a:lnTo>
                    <a:pt x="32" y="11"/>
                  </a:lnTo>
                  <a:lnTo>
                    <a:pt x="16" y="0"/>
                  </a:lnTo>
                  <a:lnTo>
                    <a:pt x="0" y="1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384" name="Freeform 8" descr="Bahamas"/>
            <p:cNvSpPr>
              <a:spLocks/>
            </p:cNvSpPr>
            <p:nvPr/>
          </p:nvSpPr>
          <p:spPr bwMode="auto">
            <a:xfrm>
              <a:off x="1830388" y="4011613"/>
              <a:ext cx="44450" cy="39687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2147483646 h 29"/>
                <a:gd name="T4" fmla="*/ 2147483646 w 33"/>
                <a:gd name="T5" fmla="*/ 2147483646 h 29"/>
                <a:gd name="T6" fmla="*/ 2147483646 w 33"/>
                <a:gd name="T7" fmla="*/ 0 h 29"/>
                <a:gd name="T8" fmla="*/ 0 w 33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9"/>
                <a:gd name="T17" fmla="*/ 33 w 3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9">
                  <a:moveTo>
                    <a:pt x="0" y="0"/>
                  </a:move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385" name="Freeform 9"/>
            <p:cNvSpPr>
              <a:spLocks/>
            </p:cNvSpPr>
            <p:nvPr/>
          </p:nvSpPr>
          <p:spPr bwMode="auto">
            <a:xfrm>
              <a:off x="1624013" y="4360863"/>
              <a:ext cx="95250" cy="88900"/>
            </a:xfrm>
            <a:custGeom>
              <a:avLst/>
              <a:gdLst>
                <a:gd name="T0" fmla="*/ 2147483646 w 71"/>
                <a:gd name="T1" fmla="*/ 2147483646 h 65"/>
                <a:gd name="T2" fmla="*/ 2147483646 w 71"/>
                <a:gd name="T3" fmla="*/ 2147483646 h 65"/>
                <a:gd name="T4" fmla="*/ 2147483646 w 71"/>
                <a:gd name="T5" fmla="*/ 0 h 65"/>
                <a:gd name="T6" fmla="*/ 0 w 71"/>
                <a:gd name="T7" fmla="*/ 2147483646 h 65"/>
                <a:gd name="T8" fmla="*/ 0 w 71"/>
                <a:gd name="T9" fmla="*/ 2147483646 h 65"/>
                <a:gd name="T10" fmla="*/ 2147483646 w 71"/>
                <a:gd name="T11" fmla="*/ 2147483646 h 65"/>
                <a:gd name="T12" fmla="*/ 2147483646 w 71"/>
                <a:gd name="T13" fmla="*/ 2147483646 h 65"/>
                <a:gd name="T14" fmla="*/ 2147483646 w 71"/>
                <a:gd name="T15" fmla="*/ 2147483646 h 65"/>
                <a:gd name="T16" fmla="*/ 2147483646 w 71"/>
                <a:gd name="T17" fmla="*/ 2147483646 h 65"/>
                <a:gd name="T18" fmla="*/ 2147483646 w 71"/>
                <a:gd name="T19" fmla="*/ 2147483646 h 65"/>
                <a:gd name="T20" fmla="*/ 2147483646 w 71"/>
                <a:gd name="T21" fmla="*/ 2147483646 h 65"/>
                <a:gd name="T22" fmla="*/ 2147483646 w 71"/>
                <a:gd name="T23" fmla="*/ 2147483646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"/>
                <a:gd name="T37" fmla="*/ 0 h 65"/>
                <a:gd name="T38" fmla="*/ 71 w 71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" h="65">
                  <a:moveTo>
                    <a:pt x="70" y="32"/>
                  </a:moveTo>
                  <a:lnTo>
                    <a:pt x="46" y="10"/>
                  </a:lnTo>
                  <a:lnTo>
                    <a:pt x="12" y="0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12" y="32"/>
                  </a:lnTo>
                  <a:lnTo>
                    <a:pt x="24" y="32"/>
                  </a:lnTo>
                  <a:lnTo>
                    <a:pt x="34" y="32"/>
                  </a:lnTo>
                  <a:lnTo>
                    <a:pt x="34" y="42"/>
                  </a:lnTo>
                  <a:lnTo>
                    <a:pt x="46" y="64"/>
                  </a:lnTo>
                  <a:lnTo>
                    <a:pt x="58" y="32"/>
                  </a:lnTo>
                  <a:lnTo>
                    <a:pt x="70" y="32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386" name="Freeform 10" descr="Cuba"/>
            <p:cNvSpPr>
              <a:spLocks/>
            </p:cNvSpPr>
            <p:nvPr/>
          </p:nvSpPr>
          <p:spPr bwMode="auto">
            <a:xfrm>
              <a:off x="1681163" y="4052888"/>
              <a:ext cx="247650" cy="92075"/>
            </a:xfrm>
            <a:custGeom>
              <a:avLst/>
              <a:gdLst>
                <a:gd name="T0" fmla="*/ 0 w 182"/>
                <a:gd name="T1" fmla="*/ 2147483646 h 67"/>
                <a:gd name="T2" fmla="*/ 2147483646 w 182"/>
                <a:gd name="T3" fmla="*/ 2147483646 h 67"/>
                <a:gd name="T4" fmla="*/ 2147483646 w 182"/>
                <a:gd name="T5" fmla="*/ 2147483646 h 67"/>
                <a:gd name="T6" fmla="*/ 2147483646 w 182"/>
                <a:gd name="T7" fmla="*/ 2147483646 h 67"/>
                <a:gd name="T8" fmla="*/ 2147483646 w 182"/>
                <a:gd name="T9" fmla="*/ 2147483646 h 67"/>
                <a:gd name="T10" fmla="*/ 2147483646 w 182"/>
                <a:gd name="T11" fmla="*/ 2147483646 h 67"/>
                <a:gd name="T12" fmla="*/ 2147483646 w 182"/>
                <a:gd name="T13" fmla="*/ 2147483646 h 67"/>
                <a:gd name="T14" fmla="*/ 2147483646 w 182"/>
                <a:gd name="T15" fmla="*/ 2147483646 h 67"/>
                <a:gd name="T16" fmla="*/ 2147483646 w 182"/>
                <a:gd name="T17" fmla="*/ 2147483646 h 67"/>
                <a:gd name="T18" fmla="*/ 2147483646 w 182"/>
                <a:gd name="T19" fmla="*/ 2147483646 h 67"/>
                <a:gd name="T20" fmla="*/ 2147483646 w 182"/>
                <a:gd name="T21" fmla="*/ 2147483646 h 67"/>
                <a:gd name="T22" fmla="*/ 2147483646 w 182"/>
                <a:gd name="T23" fmla="*/ 2147483646 h 67"/>
                <a:gd name="T24" fmla="*/ 2147483646 w 182"/>
                <a:gd name="T25" fmla="*/ 2147483646 h 67"/>
                <a:gd name="T26" fmla="*/ 2147483646 w 182"/>
                <a:gd name="T27" fmla="*/ 2147483646 h 67"/>
                <a:gd name="T28" fmla="*/ 2147483646 w 182"/>
                <a:gd name="T29" fmla="*/ 2147483646 h 67"/>
                <a:gd name="T30" fmla="*/ 2147483646 w 182"/>
                <a:gd name="T31" fmla="*/ 2147483646 h 67"/>
                <a:gd name="T32" fmla="*/ 2147483646 w 182"/>
                <a:gd name="T33" fmla="*/ 2147483646 h 67"/>
                <a:gd name="T34" fmla="*/ 2147483646 w 182"/>
                <a:gd name="T35" fmla="*/ 2147483646 h 67"/>
                <a:gd name="T36" fmla="*/ 2147483646 w 182"/>
                <a:gd name="T37" fmla="*/ 2147483646 h 67"/>
                <a:gd name="T38" fmla="*/ 2147483646 w 182"/>
                <a:gd name="T39" fmla="*/ 0 h 67"/>
                <a:gd name="T40" fmla="*/ 2147483646 w 182"/>
                <a:gd name="T41" fmla="*/ 0 h 67"/>
                <a:gd name="T42" fmla="*/ 0 w 182"/>
                <a:gd name="T43" fmla="*/ 2147483646 h 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2"/>
                <a:gd name="T67" fmla="*/ 0 h 67"/>
                <a:gd name="T68" fmla="*/ 182 w 182"/>
                <a:gd name="T69" fmla="*/ 67 h 6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2" h="67">
                  <a:moveTo>
                    <a:pt x="0" y="22"/>
                  </a:moveTo>
                  <a:lnTo>
                    <a:pt x="12" y="22"/>
                  </a:lnTo>
                  <a:lnTo>
                    <a:pt x="24" y="11"/>
                  </a:lnTo>
                  <a:lnTo>
                    <a:pt x="36" y="11"/>
                  </a:lnTo>
                  <a:lnTo>
                    <a:pt x="48" y="11"/>
                  </a:lnTo>
                  <a:lnTo>
                    <a:pt x="72" y="22"/>
                  </a:lnTo>
                  <a:lnTo>
                    <a:pt x="84" y="33"/>
                  </a:lnTo>
                  <a:lnTo>
                    <a:pt x="96" y="44"/>
                  </a:lnTo>
                  <a:lnTo>
                    <a:pt x="132" y="55"/>
                  </a:lnTo>
                  <a:lnTo>
                    <a:pt x="120" y="66"/>
                  </a:lnTo>
                  <a:lnTo>
                    <a:pt x="132" y="66"/>
                  </a:lnTo>
                  <a:lnTo>
                    <a:pt x="181" y="66"/>
                  </a:lnTo>
                  <a:lnTo>
                    <a:pt x="181" y="55"/>
                  </a:lnTo>
                  <a:lnTo>
                    <a:pt x="168" y="55"/>
                  </a:lnTo>
                  <a:lnTo>
                    <a:pt x="156" y="55"/>
                  </a:lnTo>
                  <a:lnTo>
                    <a:pt x="156" y="44"/>
                  </a:lnTo>
                  <a:lnTo>
                    <a:pt x="132" y="44"/>
                  </a:lnTo>
                  <a:lnTo>
                    <a:pt x="108" y="11"/>
                  </a:lnTo>
                  <a:lnTo>
                    <a:pt x="96" y="11"/>
                  </a:lnTo>
                  <a:lnTo>
                    <a:pt x="48" y="0"/>
                  </a:lnTo>
                  <a:lnTo>
                    <a:pt x="12" y="0"/>
                  </a:lnTo>
                  <a:lnTo>
                    <a:pt x="0" y="22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387" name="Freeform 11"/>
            <p:cNvSpPr>
              <a:spLocks/>
            </p:cNvSpPr>
            <p:nvPr/>
          </p:nvSpPr>
          <p:spPr bwMode="auto">
            <a:xfrm>
              <a:off x="1541463" y="4227513"/>
              <a:ext cx="146050" cy="88900"/>
            </a:xfrm>
            <a:custGeom>
              <a:avLst/>
              <a:gdLst>
                <a:gd name="T0" fmla="*/ 2147483646 w 108"/>
                <a:gd name="T1" fmla="*/ 2147483646 h 66"/>
                <a:gd name="T2" fmla="*/ 2147483646 w 108"/>
                <a:gd name="T3" fmla="*/ 2147483646 h 66"/>
                <a:gd name="T4" fmla="*/ 2147483646 w 108"/>
                <a:gd name="T5" fmla="*/ 0 h 66"/>
                <a:gd name="T6" fmla="*/ 2147483646 w 108"/>
                <a:gd name="T7" fmla="*/ 2147483646 h 66"/>
                <a:gd name="T8" fmla="*/ 0 w 108"/>
                <a:gd name="T9" fmla="*/ 2147483646 h 66"/>
                <a:gd name="T10" fmla="*/ 2147483646 w 108"/>
                <a:gd name="T11" fmla="*/ 2147483646 h 66"/>
                <a:gd name="T12" fmla="*/ 2147483646 w 108"/>
                <a:gd name="T13" fmla="*/ 2147483646 h 66"/>
                <a:gd name="T14" fmla="*/ 2147483646 w 108"/>
                <a:gd name="T15" fmla="*/ 2147483646 h 66"/>
                <a:gd name="T16" fmla="*/ 2147483646 w 108"/>
                <a:gd name="T17" fmla="*/ 2147483646 h 66"/>
                <a:gd name="T18" fmla="*/ 2147483646 w 108"/>
                <a:gd name="T19" fmla="*/ 2147483646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8"/>
                <a:gd name="T31" fmla="*/ 0 h 66"/>
                <a:gd name="T32" fmla="*/ 108 w 108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8" h="66">
                  <a:moveTo>
                    <a:pt x="107" y="32"/>
                  </a:moveTo>
                  <a:lnTo>
                    <a:pt x="94" y="10"/>
                  </a:lnTo>
                  <a:lnTo>
                    <a:pt x="24" y="0"/>
                  </a:lnTo>
                  <a:lnTo>
                    <a:pt x="12" y="32"/>
                  </a:lnTo>
                  <a:lnTo>
                    <a:pt x="0" y="43"/>
                  </a:lnTo>
                  <a:lnTo>
                    <a:pt x="36" y="43"/>
                  </a:lnTo>
                  <a:lnTo>
                    <a:pt x="36" y="65"/>
                  </a:lnTo>
                  <a:lnTo>
                    <a:pt x="48" y="65"/>
                  </a:lnTo>
                  <a:lnTo>
                    <a:pt x="72" y="43"/>
                  </a:lnTo>
                  <a:lnTo>
                    <a:pt x="107" y="3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388" name="Freeform 12" descr="Jamaïque"/>
            <p:cNvSpPr>
              <a:spLocks/>
            </p:cNvSpPr>
            <p:nvPr/>
          </p:nvSpPr>
          <p:spPr bwMode="auto">
            <a:xfrm>
              <a:off x="1830388" y="4186238"/>
              <a:ext cx="52387" cy="39687"/>
            </a:xfrm>
            <a:custGeom>
              <a:avLst/>
              <a:gdLst>
                <a:gd name="T0" fmla="*/ 0 w 38"/>
                <a:gd name="T1" fmla="*/ 0 h 29"/>
                <a:gd name="T2" fmla="*/ 2147483646 w 38"/>
                <a:gd name="T3" fmla="*/ 2147483646 h 29"/>
                <a:gd name="T4" fmla="*/ 2147483646 w 38"/>
                <a:gd name="T5" fmla="*/ 2147483646 h 29"/>
                <a:gd name="T6" fmla="*/ 2147483646 w 38"/>
                <a:gd name="T7" fmla="*/ 2147483646 h 29"/>
                <a:gd name="T8" fmla="*/ 2147483646 w 38"/>
                <a:gd name="T9" fmla="*/ 0 h 29"/>
                <a:gd name="T10" fmla="*/ 0 w 38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9"/>
                <a:gd name="T20" fmla="*/ 38 w 38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9">
                  <a:moveTo>
                    <a:pt x="0" y="0"/>
                  </a:moveTo>
                  <a:lnTo>
                    <a:pt x="12" y="28"/>
                  </a:lnTo>
                  <a:lnTo>
                    <a:pt x="25" y="28"/>
                  </a:lnTo>
                  <a:lnTo>
                    <a:pt x="37" y="2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389" name="Freeform 13" descr="Mexique"/>
            <p:cNvSpPr>
              <a:spLocks/>
            </p:cNvSpPr>
            <p:nvPr/>
          </p:nvSpPr>
          <p:spPr bwMode="auto">
            <a:xfrm>
              <a:off x="933450" y="3721100"/>
              <a:ext cx="704850" cy="552450"/>
            </a:xfrm>
            <a:custGeom>
              <a:avLst/>
              <a:gdLst>
                <a:gd name="T0" fmla="*/ 2147483646 w 520"/>
                <a:gd name="T1" fmla="*/ 2147483646 h 407"/>
                <a:gd name="T2" fmla="*/ 2147483646 w 520"/>
                <a:gd name="T3" fmla="*/ 2147483646 h 407"/>
                <a:gd name="T4" fmla="*/ 2147483646 w 520"/>
                <a:gd name="T5" fmla="*/ 2147483646 h 407"/>
                <a:gd name="T6" fmla="*/ 2147483646 w 520"/>
                <a:gd name="T7" fmla="*/ 2147483646 h 407"/>
                <a:gd name="T8" fmla="*/ 2147483646 w 520"/>
                <a:gd name="T9" fmla="*/ 2147483646 h 407"/>
                <a:gd name="T10" fmla="*/ 2147483646 w 520"/>
                <a:gd name="T11" fmla="*/ 2147483646 h 407"/>
                <a:gd name="T12" fmla="*/ 2147483646 w 520"/>
                <a:gd name="T13" fmla="*/ 2147483646 h 407"/>
                <a:gd name="T14" fmla="*/ 2147483646 w 520"/>
                <a:gd name="T15" fmla="*/ 2147483646 h 407"/>
                <a:gd name="T16" fmla="*/ 2147483646 w 520"/>
                <a:gd name="T17" fmla="*/ 2147483646 h 407"/>
                <a:gd name="T18" fmla="*/ 2147483646 w 520"/>
                <a:gd name="T19" fmla="*/ 2147483646 h 407"/>
                <a:gd name="T20" fmla="*/ 2147483646 w 520"/>
                <a:gd name="T21" fmla="*/ 2147483646 h 407"/>
                <a:gd name="T22" fmla="*/ 2147483646 w 520"/>
                <a:gd name="T23" fmla="*/ 2147483646 h 407"/>
                <a:gd name="T24" fmla="*/ 2147483646 w 520"/>
                <a:gd name="T25" fmla="*/ 2147483646 h 407"/>
                <a:gd name="T26" fmla="*/ 2147483646 w 520"/>
                <a:gd name="T27" fmla="*/ 2147483646 h 407"/>
                <a:gd name="T28" fmla="*/ 2147483646 w 520"/>
                <a:gd name="T29" fmla="*/ 2147483646 h 407"/>
                <a:gd name="T30" fmla="*/ 2147483646 w 520"/>
                <a:gd name="T31" fmla="*/ 2147483646 h 407"/>
                <a:gd name="T32" fmla="*/ 2147483646 w 520"/>
                <a:gd name="T33" fmla="*/ 2147483646 h 407"/>
                <a:gd name="T34" fmla="*/ 2147483646 w 520"/>
                <a:gd name="T35" fmla="*/ 2147483646 h 407"/>
                <a:gd name="T36" fmla="*/ 2147483646 w 520"/>
                <a:gd name="T37" fmla="*/ 2147483646 h 407"/>
                <a:gd name="T38" fmla="*/ 2147483646 w 520"/>
                <a:gd name="T39" fmla="*/ 2147483646 h 407"/>
                <a:gd name="T40" fmla="*/ 2147483646 w 520"/>
                <a:gd name="T41" fmla="*/ 2147483646 h 407"/>
                <a:gd name="T42" fmla="*/ 2147483646 w 520"/>
                <a:gd name="T43" fmla="*/ 2147483646 h 407"/>
                <a:gd name="T44" fmla="*/ 2147483646 w 520"/>
                <a:gd name="T45" fmla="*/ 2147483646 h 407"/>
                <a:gd name="T46" fmla="*/ 2147483646 w 520"/>
                <a:gd name="T47" fmla="*/ 2147483646 h 407"/>
                <a:gd name="T48" fmla="*/ 2147483646 w 520"/>
                <a:gd name="T49" fmla="*/ 2147483646 h 407"/>
                <a:gd name="T50" fmla="*/ 2147483646 w 520"/>
                <a:gd name="T51" fmla="*/ 2147483646 h 407"/>
                <a:gd name="T52" fmla="*/ 2147483646 w 520"/>
                <a:gd name="T53" fmla="*/ 2147483646 h 407"/>
                <a:gd name="T54" fmla="*/ 2147483646 w 520"/>
                <a:gd name="T55" fmla="*/ 2147483646 h 407"/>
                <a:gd name="T56" fmla="*/ 2147483646 w 520"/>
                <a:gd name="T57" fmla="*/ 2147483646 h 407"/>
                <a:gd name="T58" fmla="*/ 2147483646 w 520"/>
                <a:gd name="T59" fmla="*/ 2147483646 h 407"/>
                <a:gd name="T60" fmla="*/ 2147483646 w 520"/>
                <a:gd name="T61" fmla="*/ 2147483646 h 407"/>
                <a:gd name="T62" fmla="*/ 2147483646 w 520"/>
                <a:gd name="T63" fmla="*/ 2147483646 h 407"/>
                <a:gd name="T64" fmla="*/ 2147483646 w 520"/>
                <a:gd name="T65" fmla="*/ 2147483646 h 407"/>
                <a:gd name="T66" fmla="*/ 2147483646 w 520"/>
                <a:gd name="T67" fmla="*/ 2147483646 h 407"/>
                <a:gd name="T68" fmla="*/ 2147483646 w 520"/>
                <a:gd name="T69" fmla="*/ 2147483646 h 407"/>
                <a:gd name="T70" fmla="*/ 0 w 520"/>
                <a:gd name="T71" fmla="*/ 0 h 407"/>
                <a:gd name="T72" fmla="*/ 2147483646 w 520"/>
                <a:gd name="T73" fmla="*/ 2147483646 h 407"/>
                <a:gd name="T74" fmla="*/ 2147483646 w 520"/>
                <a:gd name="T75" fmla="*/ 2147483646 h 407"/>
                <a:gd name="T76" fmla="*/ 2147483646 w 520"/>
                <a:gd name="T77" fmla="*/ 2147483646 h 407"/>
                <a:gd name="T78" fmla="*/ 2147483646 w 520"/>
                <a:gd name="T79" fmla="*/ 2147483646 h 407"/>
                <a:gd name="T80" fmla="*/ 2147483646 w 520"/>
                <a:gd name="T81" fmla="*/ 2147483646 h 407"/>
                <a:gd name="T82" fmla="*/ 2147483646 w 520"/>
                <a:gd name="T83" fmla="*/ 2147483646 h 407"/>
                <a:gd name="T84" fmla="*/ 2147483646 w 520"/>
                <a:gd name="T85" fmla="*/ 2147483646 h 407"/>
                <a:gd name="T86" fmla="*/ 2147483646 w 520"/>
                <a:gd name="T87" fmla="*/ 2147483646 h 407"/>
                <a:gd name="T88" fmla="*/ 2147483646 w 520"/>
                <a:gd name="T89" fmla="*/ 2147483646 h 407"/>
                <a:gd name="T90" fmla="*/ 2147483646 w 520"/>
                <a:gd name="T91" fmla="*/ 2147483646 h 407"/>
                <a:gd name="T92" fmla="*/ 2147483646 w 520"/>
                <a:gd name="T93" fmla="*/ 2147483646 h 407"/>
                <a:gd name="T94" fmla="*/ 2147483646 w 520"/>
                <a:gd name="T95" fmla="*/ 2147483646 h 407"/>
                <a:gd name="T96" fmla="*/ 2147483646 w 520"/>
                <a:gd name="T97" fmla="*/ 2147483646 h 407"/>
                <a:gd name="T98" fmla="*/ 2147483646 w 520"/>
                <a:gd name="T99" fmla="*/ 2147483646 h 407"/>
                <a:gd name="T100" fmla="*/ 2147483646 w 520"/>
                <a:gd name="T101" fmla="*/ 2147483646 h 407"/>
                <a:gd name="T102" fmla="*/ 2147483646 w 520"/>
                <a:gd name="T103" fmla="*/ 2147483646 h 407"/>
                <a:gd name="T104" fmla="*/ 2147483646 w 520"/>
                <a:gd name="T105" fmla="*/ 2147483646 h 407"/>
                <a:gd name="T106" fmla="*/ 2147483646 w 520"/>
                <a:gd name="T107" fmla="*/ 2147483646 h 407"/>
                <a:gd name="T108" fmla="*/ 2147483646 w 520"/>
                <a:gd name="T109" fmla="*/ 2147483646 h 407"/>
                <a:gd name="T110" fmla="*/ 2147483646 w 520"/>
                <a:gd name="T111" fmla="*/ 2147483646 h 407"/>
                <a:gd name="T112" fmla="*/ 2147483646 w 520"/>
                <a:gd name="T113" fmla="*/ 2147483646 h 407"/>
                <a:gd name="T114" fmla="*/ 2147483646 w 520"/>
                <a:gd name="T115" fmla="*/ 2147483646 h 407"/>
                <a:gd name="T116" fmla="*/ 2147483646 w 520"/>
                <a:gd name="T117" fmla="*/ 2147483646 h 407"/>
                <a:gd name="T118" fmla="*/ 2147483646 w 520"/>
                <a:gd name="T119" fmla="*/ 2147483646 h 407"/>
                <a:gd name="T120" fmla="*/ 2147483646 w 520"/>
                <a:gd name="T121" fmla="*/ 2147483646 h 407"/>
                <a:gd name="T122" fmla="*/ 2147483646 w 520"/>
                <a:gd name="T123" fmla="*/ 2147483646 h 4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0"/>
                <a:gd name="T187" fmla="*/ 0 h 407"/>
                <a:gd name="T188" fmla="*/ 520 w 520"/>
                <a:gd name="T189" fmla="*/ 407 h 4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0" h="407">
                  <a:moveTo>
                    <a:pt x="398" y="406"/>
                  </a:moveTo>
                  <a:lnTo>
                    <a:pt x="398" y="395"/>
                  </a:lnTo>
                  <a:lnTo>
                    <a:pt x="410" y="373"/>
                  </a:lnTo>
                  <a:lnTo>
                    <a:pt x="434" y="373"/>
                  </a:lnTo>
                  <a:lnTo>
                    <a:pt x="422" y="352"/>
                  </a:lnTo>
                  <a:lnTo>
                    <a:pt x="434" y="341"/>
                  </a:lnTo>
                  <a:lnTo>
                    <a:pt x="458" y="341"/>
                  </a:lnTo>
                  <a:lnTo>
                    <a:pt x="470" y="331"/>
                  </a:lnTo>
                  <a:lnTo>
                    <a:pt x="482" y="341"/>
                  </a:lnTo>
                  <a:lnTo>
                    <a:pt x="494" y="299"/>
                  </a:lnTo>
                  <a:lnTo>
                    <a:pt x="519" y="277"/>
                  </a:lnTo>
                  <a:lnTo>
                    <a:pt x="506" y="267"/>
                  </a:lnTo>
                  <a:lnTo>
                    <a:pt x="446" y="267"/>
                  </a:lnTo>
                  <a:lnTo>
                    <a:pt x="422" y="320"/>
                  </a:lnTo>
                  <a:lnTo>
                    <a:pt x="410" y="331"/>
                  </a:lnTo>
                  <a:lnTo>
                    <a:pt x="410" y="320"/>
                  </a:lnTo>
                  <a:lnTo>
                    <a:pt x="386" y="320"/>
                  </a:lnTo>
                  <a:lnTo>
                    <a:pt x="374" y="331"/>
                  </a:lnTo>
                  <a:lnTo>
                    <a:pt x="338" y="320"/>
                  </a:lnTo>
                  <a:lnTo>
                    <a:pt x="314" y="256"/>
                  </a:lnTo>
                  <a:lnTo>
                    <a:pt x="314" y="245"/>
                  </a:lnTo>
                  <a:lnTo>
                    <a:pt x="314" y="192"/>
                  </a:lnTo>
                  <a:lnTo>
                    <a:pt x="326" y="181"/>
                  </a:lnTo>
                  <a:lnTo>
                    <a:pt x="326" y="170"/>
                  </a:lnTo>
                  <a:lnTo>
                    <a:pt x="314" y="160"/>
                  </a:lnTo>
                  <a:lnTo>
                    <a:pt x="302" y="138"/>
                  </a:lnTo>
                  <a:lnTo>
                    <a:pt x="290" y="106"/>
                  </a:lnTo>
                  <a:lnTo>
                    <a:pt x="278" y="85"/>
                  </a:lnTo>
                  <a:lnTo>
                    <a:pt x="240" y="85"/>
                  </a:lnTo>
                  <a:lnTo>
                    <a:pt x="228" y="96"/>
                  </a:lnTo>
                  <a:lnTo>
                    <a:pt x="204" y="32"/>
                  </a:lnTo>
                  <a:lnTo>
                    <a:pt x="168" y="21"/>
                  </a:lnTo>
                  <a:lnTo>
                    <a:pt x="168" y="32"/>
                  </a:lnTo>
                  <a:lnTo>
                    <a:pt x="120" y="32"/>
                  </a:lnTo>
                  <a:lnTo>
                    <a:pt x="48" y="10"/>
                  </a:lnTo>
                  <a:lnTo>
                    <a:pt x="0" y="0"/>
                  </a:lnTo>
                  <a:lnTo>
                    <a:pt x="12" y="64"/>
                  </a:lnTo>
                  <a:lnTo>
                    <a:pt x="36" y="85"/>
                  </a:lnTo>
                  <a:lnTo>
                    <a:pt x="36" y="106"/>
                  </a:lnTo>
                  <a:lnTo>
                    <a:pt x="48" y="138"/>
                  </a:lnTo>
                  <a:lnTo>
                    <a:pt x="60" y="149"/>
                  </a:lnTo>
                  <a:lnTo>
                    <a:pt x="60" y="170"/>
                  </a:lnTo>
                  <a:lnTo>
                    <a:pt x="96" y="224"/>
                  </a:lnTo>
                  <a:lnTo>
                    <a:pt x="108" y="213"/>
                  </a:lnTo>
                  <a:lnTo>
                    <a:pt x="96" y="192"/>
                  </a:lnTo>
                  <a:lnTo>
                    <a:pt x="72" y="96"/>
                  </a:lnTo>
                  <a:lnTo>
                    <a:pt x="48" y="64"/>
                  </a:lnTo>
                  <a:lnTo>
                    <a:pt x="48" y="21"/>
                  </a:lnTo>
                  <a:lnTo>
                    <a:pt x="72" y="42"/>
                  </a:lnTo>
                  <a:lnTo>
                    <a:pt x="96" y="106"/>
                  </a:lnTo>
                  <a:lnTo>
                    <a:pt x="96" y="128"/>
                  </a:lnTo>
                  <a:lnTo>
                    <a:pt x="120" y="138"/>
                  </a:lnTo>
                  <a:lnTo>
                    <a:pt x="132" y="192"/>
                  </a:lnTo>
                  <a:lnTo>
                    <a:pt x="156" y="192"/>
                  </a:lnTo>
                  <a:lnTo>
                    <a:pt x="180" y="256"/>
                  </a:lnTo>
                  <a:lnTo>
                    <a:pt x="168" y="288"/>
                  </a:lnTo>
                  <a:lnTo>
                    <a:pt x="192" y="309"/>
                  </a:lnTo>
                  <a:lnTo>
                    <a:pt x="252" y="352"/>
                  </a:lnTo>
                  <a:lnTo>
                    <a:pt x="326" y="384"/>
                  </a:lnTo>
                  <a:lnTo>
                    <a:pt x="362" y="373"/>
                  </a:lnTo>
                  <a:lnTo>
                    <a:pt x="374" y="373"/>
                  </a:lnTo>
                  <a:lnTo>
                    <a:pt x="398" y="406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390" name="Freeform 14"/>
            <p:cNvSpPr>
              <a:spLocks/>
            </p:cNvSpPr>
            <p:nvPr/>
          </p:nvSpPr>
          <p:spPr bwMode="auto">
            <a:xfrm>
              <a:off x="1589088" y="4271963"/>
              <a:ext cx="98425" cy="103187"/>
            </a:xfrm>
            <a:custGeom>
              <a:avLst/>
              <a:gdLst>
                <a:gd name="T0" fmla="*/ 2147483646 w 72"/>
                <a:gd name="T1" fmla="*/ 2147483646 h 77"/>
                <a:gd name="T2" fmla="*/ 2147483646 w 72"/>
                <a:gd name="T3" fmla="*/ 2147483646 h 77"/>
                <a:gd name="T4" fmla="*/ 2147483646 w 72"/>
                <a:gd name="T5" fmla="*/ 2147483646 h 77"/>
                <a:gd name="T6" fmla="*/ 2147483646 w 72"/>
                <a:gd name="T7" fmla="*/ 0 h 77"/>
                <a:gd name="T8" fmla="*/ 2147483646 w 72"/>
                <a:gd name="T9" fmla="*/ 2147483646 h 77"/>
                <a:gd name="T10" fmla="*/ 2147483646 w 72"/>
                <a:gd name="T11" fmla="*/ 2147483646 h 77"/>
                <a:gd name="T12" fmla="*/ 0 w 72"/>
                <a:gd name="T13" fmla="*/ 2147483646 h 77"/>
                <a:gd name="T14" fmla="*/ 2147483646 w 72"/>
                <a:gd name="T15" fmla="*/ 2147483646 h 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77"/>
                <a:gd name="T26" fmla="*/ 72 w 72"/>
                <a:gd name="T27" fmla="*/ 77 h 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77">
                  <a:moveTo>
                    <a:pt x="24" y="76"/>
                  </a:moveTo>
                  <a:lnTo>
                    <a:pt x="36" y="65"/>
                  </a:lnTo>
                  <a:lnTo>
                    <a:pt x="71" y="76"/>
                  </a:lnTo>
                  <a:lnTo>
                    <a:pt x="71" y="0"/>
                  </a:lnTo>
                  <a:lnTo>
                    <a:pt x="36" y="10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24" y="7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391" name="Freeform 15" descr="Panama"/>
            <p:cNvSpPr>
              <a:spLocks/>
            </p:cNvSpPr>
            <p:nvPr/>
          </p:nvSpPr>
          <p:spPr bwMode="auto">
            <a:xfrm>
              <a:off x="1684338" y="4403725"/>
              <a:ext cx="163512" cy="58738"/>
            </a:xfrm>
            <a:custGeom>
              <a:avLst/>
              <a:gdLst>
                <a:gd name="T0" fmla="*/ 2147483646 w 121"/>
                <a:gd name="T1" fmla="*/ 2147483646 h 44"/>
                <a:gd name="T2" fmla="*/ 2147483646 w 121"/>
                <a:gd name="T3" fmla="*/ 2147483646 h 44"/>
                <a:gd name="T4" fmla="*/ 2147483646 w 121"/>
                <a:gd name="T5" fmla="*/ 2147483646 h 44"/>
                <a:gd name="T6" fmla="*/ 2147483646 w 121"/>
                <a:gd name="T7" fmla="*/ 2147483646 h 44"/>
                <a:gd name="T8" fmla="*/ 2147483646 w 121"/>
                <a:gd name="T9" fmla="*/ 2147483646 h 44"/>
                <a:gd name="T10" fmla="*/ 2147483646 w 121"/>
                <a:gd name="T11" fmla="*/ 2147483646 h 44"/>
                <a:gd name="T12" fmla="*/ 2147483646 w 121"/>
                <a:gd name="T13" fmla="*/ 0 h 44"/>
                <a:gd name="T14" fmla="*/ 2147483646 w 121"/>
                <a:gd name="T15" fmla="*/ 0 h 44"/>
                <a:gd name="T16" fmla="*/ 2147483646 w 121"/>
                <a:gd name="T17" fmla="*/ 2147483646 h 44"/>
                <a:gd name="T18" fmla="*/ 2147483646 w 121"/>
                <a:gd name="T19" fmla="*/ 0 h 44"/>
                <a:gd name="T20" fmla="*/ 2147483646 w 121"/>
                <a:gd name="T21" fmla="*/ 0 h 44"/>
                <a:gd name="T22" fmla="*/ 0 w 121"/>
                <a:gd name="T23" fmla="*/ 2147483646 h 44"/>
                <a:gd name="T24" fmla="*/ 2147483646 w 121"/>
                <a:gd name="T25" fmla="*/ 2147483646 h 44"/>
                <a:gd name="T26" fmla="*/ 2147483646 w 121"/>
                <a:gd name="T27" fmla="*/ 2147483646 h 44"/>
                <a:gd name="T28" fmla="*/ 2147483646 w 121"/>
                <a:gd name="T29" fmla="*/ 2147483646 h 44"/>
                <a:gd name="T30" fmla="*/ 2147483646 w 121"/>
                <a:gd name="T31" fmla="*/ 2147483646 h 44"/>
                <a:gd name="T32" fmla="*/ 2147483646 w 121"/>
                <a:gd name="T33" fmla="*/ 2147483646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1"/>
                <a:gd name="T52" fmla="*/ 0 h 44"/>
                <a:gd name="T53" fmla="*/ 121 w 121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1" h="44">
                  <a:moveTo>
                    <a:pt x="72" y="10"/>
                  </a:moveTo>
                  <a:lnTo>
                    <a:pt x="84" y="21"/>
                  </a:lnTo>
                  <a:lnTo>
                    <a:pt x="108" y="43"/>
                  </a:lnTo>
                  <a:lnTo>
                    <a:pt x="108" y="32"/>
                  </a:lnTo>
                  <a:lnTo>
                    <a:pt x="120" y="21"/>
                  </a:lnTo>
                  <a:lnTo>
                    <a:pt x="96" y="10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36" y="1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32"/>
                  </a:lnTo>
                  <a:lnTo>
                    <a:pt x="24" y="21"/>
                  </a:lnTo>
                  <a:lnTo>
                    <a:pt x="48" y="43"/>
                  </a:lnTo>
                  <a:lnTo>
                    <a:pt x="60" y="43"/>
                  </a:lnTo>
                  <a:lnTo>
                    <a:pt x="60" y="21"/>
                  </a:lnTo>
                  <a:lnTo>
                    <a:pt x="72" y="1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grpSp>
          <p:nvGrpSpPr>
            <p:cNvPr id="392" name="Group 16" descr="Etats-Unis"/>
            <p:cNvGrpSpPr>
              <a:grpSpLocks/>
            </p:cNvGrpSpPr>
            <p:nvPr/>
          </p:nvGrpSpPr>
          <p:grpSpPr bwMode="auto">
            <a:xfrm>
              <a:off x="71406" y="2217757"/>
              <a:ext cx="2154237" cy="1765300"/>
              <a:chOff x="153" y="956"/>
              <a:chExt cx="1591" cy="1303"/>
            </a:xfrm>
            <a:solidFill>
              <a:schemeClr val="tx2"/>
            </a:solidFill>
          </p:grpSpPr>
          <p:sp>
            <p:nvSpPr>
              <p:cNvPr id="746" name="Freeform 17"/>
              <p:cNvSpPr>
                <a:spLocks/>
              </p:cNvSpPr>
              <p:nvPr/>
            </p:nvSpPr>
            <p:spPr bwMode="auto">
              <a:xfrm>
                <a:off x="732" y="1681"/>
                <a:ext cx="1012" cy="578"/>
              </a:xfrm>
              <a:custGeom>
                <a:avLst/>
                <a:gdLst>
                  <a:gd name="T0" fmla="*/ 108 w 1012"/>
                  <a:gd name="T1" fmla="*/ 394 h 578"/>
                  <a:gd name="T2" fmla="*/ 229 w 1012"/>
                  <a:gd name="T3" fmla="*/ 416 h 578"/>
                  <a:gd name="T4" fmla="*/ 265 w 1012"/>
                  <a:gd name="T5" fmla="*/ 416 h 578"/>
                  <a:gd name="T6" fmla="*/ 301 w 1012"/>
                  <a:gd name="T7" fmla="*/ 469 h 578"/>
                  <a:gd name="T8" fmla="*/ 349 w 1012"/>
                  <a:gd name="T9" fmla="*/ 491 h 578"/>
                  <a:gd name="T10" fmla="*/ 373 w 1012"/>
                  <a:gd name="T11" fmla="*/ 544 h 578"/>
                  <a:gd name="T12" fmla="*/ 397 w 1012"/>
                  <a:gd name="T13" fmla="*/ 523 h 578"/>
                  <a:gd name="T14" fmla="*/ 446 w 1012"/>
                  <a:gd name="T15" fmla="*/ 491 h 578"/>
                  <a:gd name="T16" fmla="*/ 506 w 1012"/>
                  <a:gd name="T17" fmla="*/ 491 h 578"/>
                  <a:gd name="T18" fmla="*/ 530 w 1012"/>
                  <a:gd name="T19" fmla="*/ 501 h 578"/>
                  <a:gd name="T20" fmla="*/ 554 w 1012"/>
                  <a:gd name="T21" fmla="*/ 501 h 578"/>
                  <a:gd name="T22" fmla="*/ 578 w 1012"/>
                  <a:gd name="T23" fmla="*/ 480 h 578"/>
                  <a:gd name="T24" fmla="*/ 625 w 1012"/>
                  <a:gd name="T25" fmla="*/ 491 h 578"/>
                  <a:gd name="T26" fmla="*/ 661 w 1012"/>
                  <a:gd name="T27" fmla="*/ 501 h 578"/>
                  <a:gd name="T28" fmla="*/ 685 w 1012"/>
                  <a:gd name="T29" fmla="*/ 577 h 578"/>
                  <a:gd name="T30" fmla="*/ 709 w 1012"/>
                  <a:gd name="T31" fmla="*/ 566 h 578"/>
                  <a:gd name="T32" fmla="*/ 697 w 1012"/>
                  <a:gd name="T33" fmla="*/ 512 h 578"/>
                  <a:gd name="T34" fmla="*/ 721 w 1012"/>
                  <a:gd name="T35" fmla="*/ 448 h 578"/>
                  <a:gd name="T36" fmla="*/ 757 w 1012"/>
                  <a:gd name="T37" fmla="*/ 416 h 578"/>
                  <a:gd name="T38" fmla="*/ 805 w 1012"/>
                  <a:gd name="T39" fmla="*/ 405 h 578"/>
                  <a:gd name="T40" fmla="*/ 818 w 1012"/>
                  <a:gd name="T41" fmla="*/ 362 h 578"/>
                  <a:gd name="T42" fmla="*/ 805 w 1012"/>
                  <a:gd name="T43" fmla="*/ 351 h 578"/>
                  <a:gd name="T44" fmla="*/ 818 w 1012"/>
                  <a:gd name="T45" fmla="*/ 351 h 578"/>
                  <a:gd name="T46" fmla="*/ 842 w 1012"/>
                  <a:gd name="T47" fmla="*/ 319 h 578"/>
                  <a:gd name="T48" fmla="*/ 866 w 1012"/>
                  <a:gd name="T49" fmla="*/ 289 h 578"/>
                  <a:gd name="T50" fmla="*/ 890 w 1012"/>
                  <a:gd name="T51" fmla="*/ 267 h 578"/>
                  <a:gd name="T52" fmla="*/ 938 w 1012"/>
                  <a:gd name="T53" fmla="*/ 267 h 578"/>
                  <a:gd name="T54" fmla="*/ 938 w 1012"/>
                  <a:gd name="T55" fmla="*/ 267 h 578"/>
                  <a:gd name="T56" fmla="*/ 938 w 1012"/>
                  <a:gd name="T57" fmla="*/ 235 h 578"/>
                  <a:gd name="T58" fmla="*/ 1011 w 1012"/>
                  <a:gd name="T59" fmla="*/ 203 h 578"/>
                  <a:gd name="T60" fmla="*/ 998 w 1012"/>
                  <a:gd name="T61" fmla="*/ 160 h 578"/>
                  <a:gd name="T62" fmla="*/ 974 w 1012"/>
                  <a:gd name="T63" fmla="*/ 160 h 578"/>
                  <a:gd name="T64" fmla="*/ 938 w 1012"/>
                  <a:gd name="T65" fmla="*/ 203 h 578"/>
                  <a:gd name="T66" fmla="*/ 914 w 1012"/>
                  <a:gd name="T67" fmla="*/ 203 h 578"/>
                  <a:gd name="T68" fmla="*/ 854 w 1012"/>
                  <a:gd name="T69" fmla="*/ 203 h 578"/>
                  <a:gd name="T70" fmla="*/ 818 w 1012"/>
                  <a:gd name="T71" fmla="*/ 225 h 578"/>
                  <a:gd name="T72" fmla="*/ 781 w 1012"/>
                  <a:gd name="T73" fmla="*/ 235 h 578"/>
                  <a:gd name="T74" fmla="*/ 721 w 1012"/>
                  <a:gd name="T75" fmla="*/ 257 h 578"/>
                  <a:gd name="T76" fmla="*/ 745 w 1012"/>
                  <a:gd name="T77" fmla="*/ 214 h 578"/>
                  <a:gd name="T78" fmla="*/ 721 w 1012"/>
                  <a:gd name="T79" fmla="*/ 203 h 578"/>
                  <a:gd name="T80" fmla="*/ 733 w 1012"/>
                  <a:gd name="T81" fmla="*/ 171 h 578"/>
                  <a:gd name="T82" fmla="*/ 697 w 1012"/>
                  <a:gd name="T83" fmla="*/ 182 h 578"/>
                  <a:gd name="T84" fmla="*/ 685 w 1012"/>
                  <a:gd name="T85" fmla="*/ 214 h 578"/>
                  <a:gd name="T86" fmla="*/ 637 w 1012"/>
                  <a:gd name="T87" fmla="*/ 235 h 578"/>
                  <a:gd name="T88" fmla="*/ 673 w 1012"/>
                  <a:gd name="T89" fmla="*/ 171 h 578"/>
                  <a:gd name="T90" fmla="*/ 685 w 1012"/>
                  <a:gd name="T91" fmla="*/ 150 h 578"/>
                  <a:gd name="T92" fmla="*/ 733 w 1012"/>
                  <a:gd name="T93" fmla="*/ 139 h 578"/>
                  <a:gd name="T94" fmla="*/ 673 w 1012"/>
                  <a:gd name="T95" fmla="*/ 117 h 578"/>
                  <a:gd name="T96" fmla="*/ 590 w 1012"/>
                  <a:gd name="T97" fmla="*/ 117 h 578"/>
                  <a:gd name="T98" fmla="*/ 554 w 1012"/>
                  <a:gd name="T99" fmla="*/ 64 h 578"/>
                  <a:gd name="T100" fmla="*/ 385 w 1012"/>
                  <a:gd name="T101" fmla="*/ 42 h 578"/>
                  <a:gd name="T102" fmla="*/ 120 w 1012"/>
                  <a:gd name="T103" fmla="*/ 0 h 578"/>
                  <a:gd name="T104" fmla="*/ 96 w 1012"/>
                  <a:gd name="T105" fmla="*/ 32 h 578"/>
                  <a:gd name="T106" fmla="*/ 84 w 1012"/>
                  <a:gd name="T107" fmla="*/ 10 h 578"/>
                  <a:gd name="T108" fmla="*/ 24 w 1012"/>
                  <a:gd name="T109" fmla="*/ 139 h 578"/>
                  <a:gd name="T110" fmla="*/ 0 w 1012"/>
                  <a:gd name="T111" fmla="*/ 214 h 578"/>
                  <a:gd name="T112" fmla="*/ 36 w 1012"/>
                  <a:gd name="T113" fmla="*/ 341 h 578"/>
                  <a:gd name="T114" fmla="*/ 60 w 1012"/>
                  <a:gd name="T115" fmla="*/ 384 h 57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12"/>
                  <a:gd name="T175" fmla="*/ 0 h 578"/>
                  <a:gd name="T176" fmla="*/ 1012 w 1012"/>
                  <a:gd name="T177" fmla="*/ 578 h 57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12" h="578">
                    <a:moveTo>
                      <a:pt x="60" y="384"/>
                    </a:moveTo>
                    <a:lnTo>
                      <a:pt x="108" y="394"/>
                    </a:lnTo>
                    <a:lnTo>
                      <a:pt x="180" y="416"/>
                    </a:lnTo>
                    <a:lnTo>
                      <a:pt x="229" y="416"/>
                    </a:lnTo>
                    <a:lnTo>
                      <a:pt x="229" y="405"/>
                    </a:lnTo>
                    <a:lnTo>
                      <a:pt x="265" y="416"/>
                    </a:lnTo>
                    <a:lnTo>
                      <a:pt x="289" y="480"/>
                    </a:lnTo>
                    <a:lnTo>
                      <a:pt x="301" y="469"/>
                    </a:lnTo>
                    <a:lnTo>
                      <a:pt x="337" y="469"/>
                    </a:lnTo>
                    <a:lnTo>
                      <a:pt x="349" y="491"/>
                    </a:lnTo>
                    <a:lnTo>
                      <a:pt x="361" y="523"/>
                    </a:lnTo>
                    <a:lnTo>
                      <a:pt x="373" y="544"/>
                    </a:lnTo>
                    <a:lnTo>
                      <a:pt x="385" y="555"/>
                    </a:lnTo>
                    <a:lnTo>
                      <a:pt x="397" y="523"/>
                    </a:lnTo>
                    <a:lnTo>
                      <a:pt x="446" y="501"/>
                    </a:lnTo>
                    <a:lnTo>
                      <a:pt x="446" y="491"/>
                    </a:lnTo>
                    <a:lnTo>
                      <a:pt x="482" y="480"/>
                    </a:lnTo>
                    <a:lnTo>
                      <a:pt x="506" y="491"/>
                    </a:lnTo>
                    <a:lnTo>
                      <a:pt x="518" y="491"/>
                    </a:lnTo>
                    <a:lnTo>
                      <a:pt x="530" y="501"/>
                    </a:lnTo>
                    <a:lnTo>
                      <a:pt x="542" y="491"/>
                    </a:lnTo>
                    <a:lnTo>
                      <a:pt x="554" y="501"/>
                    </a:lnTo>
                    <a:lnTo>
                      <a:pt x="554" y="480"/>
                    </a:lnTo>
                    <a:lnTo>
                      <a:pt x="578" y="480"/>
                    </a:lnTo>
                    <a:lnTo>
                      <a:pt x="625" y="480"/>
                    </a:lnTo>
                    <a:lnTo>
                      <a:pt x="625" y="491"/>
                    </a:lnTo>
                    <a:lnTo>
                      <a:pt x="649" y="480"/>
                    </a:lnTo>
                    <a:lnTo>
                      <a:pt x="661" y="501"/>
                    </a:lnTo>
                    <a:lnTo>
                      <a:pt x="661" y="534"/>
                    </a:lnTo>
                    <a:lnTo>
                      <a:pt x="685" y="577"/>
                    </a:lnTo>
                    <a:lnTo>
                      <a:pt x="697" y="577"/>
                    </a:lnTo>
                    <a:lnTo>
                      <a:pt x="709" y="566"/>
                    </a:lnTo>
                    <a:lnTo>
                      <a:pt x="697" y="534"/>
                    </a:lnTo>
                    <a:lnTo>
                      <a:pt x="697" y="512"/>
                    </a:lnTo>
                    <a:lnTo>
                      <a:pt x="697" y="469"/>
                    </a:lnTo>
                    <a:lnTo>
                      <a:pt x="721" y="448"/>
                    </a:lnTo>
                    <a:lnTo>
                      <a:pt x="733" y="437"/>
                    </a:lnTo>
                    <a:lnTo>
                      <a:pt x="757" y="416"/>
                    </a:lnTo>
                    <a:lnTo>
                      <a:pt x="781" y="405"/>
                    </a:lnTo>
                    <a:lnTo>
                      <a:pt x="805" y="405"/>
                    </a:lnTo>
                    <a:lnTo>
                      <a:pt x="805" y="394"/>
                    </a:lnTo>
                    <a:lnTo>
                      <a:pt x="818" y="362"/>
                    </a:lnTo>
                    <a:lnTo>
                      <a:pt x="805" y="362"/>
                    </a:lnTo>
                    <a:lnTo>
                      <a:pt x="805" y="351"/>
                    </a:lnTo>
                    <a:lnTo>
                      <a:pt x="818" y="309"/>
                    </a:lnTo>
                    <a:lnTo>
                      <a:pt x="818" y="351"/>
                    </a:lnTo>
                    <a:lnTo>
                      <a:pt x="842" y="330"/>
                    </a:lnTo>
                    <a:lnTo>
                      <a:pt x="842" y="319"/>
                    </a:lnTo>
                    <a:lnTo>
                      <a:pt x="866" y="300"/>
                    </a:lnTo>
                    <a:lnTo>
                      <a:pt x="866" y="289"/>
                    </a:lnTo>
                    <a:lnTo>
                      <a:pt x="866" y="278"/>
                    </a:lnTo>
                    <a:lnTo>
                      <a:pt x="890" y="267"/>
                    </a:lnTo>
                    <a:lnTo>
                      <a:pt x="926" y="267"/>
                    </a:lnTo>
                    <a:lnTo>
                      <a:pt x="938" y="267"/>
                    </a:lnTo>
                    <a:lnTo>
                      <a:pt x="938" y="257"/>
                    </a:lnTo>
                    <a:lnTo>
                      <a:pt x="938" y="267"/>
                    </a:lnTo>
                    <a:lnTo>
                      <a:pt x="938" y="257"/>
                    </a:lnTo>
                    <a:lnTo>
                      <a:pt x="938" y="235"/>
                    </a:lnTo>
                    <a:lnTo>
                      <a:pt x="974" y="225"/>
                    </a:lnTo>
                    <a:lnTo>
                      <a:pt x="1011" y="203"/>
                    </a:lnTo>
                    <a:lnTo>
                      <a:pt x="998" y="182"/>
                    </a:lnTo>
                    <a:lnTo>
                      <a:pt x="998" y="160"/>
                    </a:lnTo>
                    <a:lnTo>
                      <a:pt x="986" y="150"/>
                    </a:lnTo>
                    <a:lnTo>
                      <a:pt x="974" y="160"/>
                    </a:lnTo>
                    <a:lnTo>
                      <a:pt x="962" y="182"/>
                    </a:lnTo>
                    <a:lnTo>
                      <a:pt x="938" y="203"/>
                    </a:lnTo>
                    <a:lnTo>
                      <a:pt x="926" y="192"/>
                    </a:lnTo>
                    <a:lnTo>
                      <a:pt x="914" y="203"/>
                    </a:lnTo>
                    <a:lnTo>
                      <a:pt x="878" y="192"/>
                    </a:lnTo>
                    <a:lnTo>
                      <a:pt x="854" y="203"/>
                    </a:lnTo>
                    <a:lnTo>
                      <a:pt x="830" y="225"/>
                    </a:lnTo>
                    <a:lnTo>
                      <a:pt x="818" y="225"/>
                    </a:lnTo>
                    <a:lnTo>
                      <a:pt x="793" y="225"/>
                    </a:lnTo>
                    <a:lnTo>
                      <a:pt x="781" y="235"/>
                    </a:lnTo>
                    <a:lnTo>
                      <a:pt x="745" y="257"/>
                    </a:lnTo>
                    <a:lnTo>
                      <a:pt x="721" y="257"/>
                    </a:lnTo>
                    <a:lnTo>
                      <a:pt x="721" y="246"/>
                    </a:lnTo>
                    <a:lnTo>
                      <a:pt x="745" y="214"/>
                    </a:lnTo>
                    <a:lnTo>
                      <a:pt x="733" y="203"/>
                    </a:lnTo>
                    <a:lnTo>
                      <a:pt x="721" y="203"/>
                    </a:lnTo>
                    <a:lnTo>
                      <a:pt x="733" y="182"/>
                    </a:lnTo>
                    <a:lnTo>
                      <a:pt x="733" y="171"/>
                    </a:lnTo>
                    <a:lnTo>
                      <a:pt x="709" y="160"/>
                    </a:lnTo>
                    <a:lnTo>
                      <a:pt x="697" y="182"/>
                    </a:lnTo>
                    <a:lnTo>
                      <a:pt x="685" y="192"/>
                    </a:lnTo>
                    <a:lnTo>
                      <a:pt x="685" y="214"/>
                    </a:lnTo>
                    <a:lnTo>
                      <a:pt x="649" y="246"/>
                    </a:lnTo>
                    <a:lnTo>
                      <a:pt x="637" y="235"/>
                    </a:lnTo>
                    <a:lnTo>
                      <a:pt x="649" y="203"/>
                    </a:lnTo>
                    <a:lnTo>
                      <a:pt x="673" y="171"/>
                    </a:lnTo>
                    <a:lnTo>
                      <a:pt x="661" y="171"/>
                    </a:lnTo>
                    <a:lnTo>
                      <a:pt x="685" y="150"/>
                    </a:lnTo>
                    <a:lnTo>
                      <a:pt x="733" y="150"/>
                    </a:lnTo>
                    <a:lnTo>
                      <a:pt x="733" y="139"/>
                    </a:lnTo>
                    <a:lnTo>
                      <a:pt x="673" y="128"/>
                    </a:lnTo>
                    <a:lnTo>
                      <a:pt x="673" y="117"/>
                    </a:lnTo>
                    <a:lnTo>
                      <a:pt x="637" y="128"/>
                    </a:lnTo>
                    <a:lnTo>
                      <a:pt x="590" y="117"/>
                    </a:lnTo>
                    <a:lnTo>
                      <a:pt x="637" y="96"/>
                    </a:lnTo>
                    <a:lnTo>
                      <a:pt x="554" y="64"/>
                    </a:lnTo>
                    <a:lnTo>
                      <a:pt x="530" y="64"/>
                    </a:lnTo>
                    <a:lnTo>
                      <a:pt x="385" y="42"/>
                    </a:lnTo>
                    <a:lnTo>
                      <a:pt x="229" y="21"/>
                    </a:lnTo>
                    <a:lnTo>
                      <a:pt x="120" y="0"/>
                    </a:lnTo>
                    <a:lnTo>
                      <a:pt x="108" y="32"/>
                    </a:lnTo>
                    <a:lnTo>
                      <a:pt x="96" y="32"/>
                    </a:lnTo>
                    <a:lnTo>
                      <a:pt x="96" y="21"/>
                    </a:lnTo>
                    <a:lnTo>
                      <a:pt x="84" y="10"/>
                    </a:lnTo>
                    <a:lnTo>
                      <a:pt x="60" y="64"/>
                    </a:lnTo>
                    <a:lnTo>
                      <a:pt x="24" y="139"/>
                    </a:lnTo>
                    <a:lnTo>
                      <a:pt x="12" y="192"/>
                    </a:lnTo>
                    <a:lnTo>
                      <a:pt x="0" y="214"/>
                    </a:lnTo>
                    <a:lnTo>
                      <a:pt x="12" y="300"/>
                    </a:lnTo>
                    <a:lnTo>
                      <a:pt x="36" y="341"/>
                    </a:lnTo>
                    <a:lnTo>
                      <a:pt x="60" y="362"/>
                    </a:lnTo>
                    <a:lnTo>
                      <a:pt x="60" y="384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grpSp>
            <p:nvGrpSpPr>
              <p:cNvPr id="747" name="Group 18"/>
              <p:cNvGrpSpPr>
                <a:grpSpLocks/>
              </p:cNvGrpSpPr>
              <p:nvPr/>
            </p:nvGrpSpPr>
            <p:grpSpPr bwMode="auto">
              <a:xfrm>
                <a:off x="153" y="956"/>
                <a:ext cx="795" cy="544"/>
                <a:chOff x="153" y="956"/>
                <a:chExt cx="795" cy="544"/>
              </a:xfrm>
              <a:grpFill/>
            </p:grpSpPr>
            <p:sp>
              <p:nvSpPr>
                <p:cNvPr id="748" name="Freeform 19"/>
                <p:cNvSpPr>
                  <a:spLocks/>
                </p:cNvSpPr>
                <p:nvPr/>
              </p:nvSpPr>
              <p:spPr bwMode="auto">
                <a:xfrm>
                  <a:off x="708" y="1466"/>
                  <a:ext cx="32" cy="34"/>
                </a:xfrm>
                <a:custGeom>
                  <a:avLst/>
                  <a:gdLst>
                    <a:gd name="T0" fmla="*/ 0 w 32"/>
                    <a:gd name="T1" fmla="*/ 0 h 34"/>
                    <a:gd name="T2" fmla="*/ 31 w 32"/>
                    <a:gd name="T3" fmla="*/ 11 h 34"/>
                    <a:gd name="T4" fmla="*/ 0 w 32"/>
                    <a:gd name="T5" fmla="*/ 33 h 34"/>
                    <a:gd name="T6" fmla="*/ 0 w 32"/>
                    <a:gd name="T7" fmla="*/ 0 h 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2"/>
                    <a:gd name="T13" fmla="*/ 0 h 34"/>
                    <a:gd name="T14" fmla="*/ 32 w 32"/>
                    <a:gd name="T15" fmla="*/ 34 h 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2" h="34">
                      <a:moveTo>
                        <a:pt x="0" y="0"/>
                      </a:moveTo>
                      <a:lnTo>
                        <a:pt x="31" y="11"/>
                      </a:lnTo>
                      <a:lnTo>
                        <a:pt x="0" y="3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662" dirty="0">
                    <a:latin typeface="Arial" charset="0"/>
                  </a:endParaRPr>
                </a:p>
              </p:txBody>
            </p:sp>
            <p:sp>
              <p:nvSpPr>
                <p:cNvPr id="749" name="Freeform 20"/>
                <p:cNvSpPr>
                  <a:spLocks/>
                </p:cNvSpPr>
                <p:nvPr/>
              </p:nvSpPr>
              <p:spPr bwMode="auto">
                <a:xfrm>
                  <a:off x="708" y="1436"/>
                  <a:ext cx="32" cy="29"/>
                </a:xfrm>
                <a:custGeom>
                  <a:avLst/>
                  <a:gdLst>
                    <a:gd name="T0" fmla="*/ 0 w 32"/>
                    <a:gd name="T1" fmla="*/ 0 h 29"/>
                    <a:gd name="T2" fmla="*/ 0 w 32"/>
                    <a:gd name="T3" fmla="*/ 28 h 29"/>
                    <a:gd name="T4" fmla="*/ 31 w 32"/>
                    <a:gd name="T5" fmla="*/ 28 h 29"/>
                    <a:gd name="T6" fmla="*/ 0 w 32"/>
                    <a:gd name="T7" fmla="*/ 0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2"/>
                    <a:gd name="T13" fmla="*/ 0 h 29"/>
                    <a:gd name="T14" fmla="*/ 32 w 32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2" h="29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31" y="28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662" dirty="0">
                    <a:latin typeface="Arial" charset="0"/>
                  </a:endParaRPr>
                </a:p>
              </p:txBody>
            </p:sp>
            <p:sp>
              <p:nvSpPr>
                <p:cNvPr id="750" name="Freeform 21"/>
                <p:cNvSpPr>
                  <a:spLocks/>
                </p:cNvSpPr>
                <p:nvPr/>
              </p:nvSpPr>
              <p:spPr bwMode="auto">
                <a:xfrm>
                  <a:off x="296" y="956"/>
                  <a:ext cx="652" cy="535"/>
                </a:xfrm>
                <a:custGeom>
                  <a:avLst/>
                  <a:gdLst>
                    <a:gd name="T0" fmla="*/ 518 w 652"/>
                    <a:gd name="T1" fmla="*/ 534 h 535"/>
                    <a:gd name="T2" fmla="*/ 518 w 652"/>
                    <a:gd name="T3" fmla="*/ 512 h 535"/>
                    <a:gd name="T4" fmla="*/ 506 w 652"/>
                    <a:gd name="T5" fmla="*/ 491 h 535"/>
                    <a:gd name="T6" fmla="*/ 506 w 652"/>
                    <a:gd name="T7" fmla="*/ 448 h 535"/>
                    <a:gd name="T8" fmla="*/ 494 w 652"/>
                    <a:gd name="T9" fmla="*/ 405 h 535"/>
                    <a:gd name="T10" fmla="*/ 458 w 652"/>
                    <a:gd name="T11" fmla="*/ 416 h 535"/>
                    <a:gd name="T12" fmla="*/ 446 w 652"/>
                    <a:gd name="T13" fmla="*/ 373 h 535"/>
                    <a:gd name="T14" fmla="*/ 434 w 652"/>
                    <a:gd name="T15" fmla="*/ 373 h 535"/>
                    <a:gd name="T16" fmla="*/ 434 w 652"/>
                    <a:gd name="T17" fmla="*/ 362 h 535"/>
                    <a:gd name="T18" fmla="*/ 651 w 652"/>
                    <a:gd name="T19" fmla="*/ 85 h 535"/>
                    <a:gd name="T20" fmla="*/ 638 w 652"/>
                    <a:gd name="T21" fmla="*/ 85 h 535"/>
                    <a:gd name="T22" fmla="*/ 651 w 652"/>
                    <a:gd name="T23" fmla="*/ 85 h 535"/>
                    <a:gd name="T24" fmla="*/ 614 w 652"/>
                    <a:gd name="T25" fmla="*/ 53 h 535"/>
                    <a:gd name="T26" fmla="*/ 566 w 652"/>
                    <a:gd name="T27" fmla="*/ 32 h 535"/>
                    <a:gd name="T28" fmla="*/ 518 w 652"/>
                    <a:gd name="T29" fmla="*/ 42 h 535"/>
                    <a:gd name="T30" fmla="*/ 494 w 652"/>
                    <a:gd name="T31" fmla="*/ 42 h 535"/>
                    <a:gd name="T32" fmla="*/ 458 w 652"/>
                    <a:gd name="T33" fmla="*/ 42 h 535"/>
                    <a:gd name="T34" fmla="*/ 421 w 652"/>
                    <a:gd name="T35" fmla="*/ 0 h 535"/>
                    <a:gd name="T36" fmla="*/ 397 w 652"/>
                    <a:gd name="T37" fmla="*/ 0 h 535"/>
                    <a:gd name="T38" fmla="*/ 397 w 652"/>
                    <a:gd name="T39" fmla="*/ 85 h 535"/>
                    <a:gd name="T40" fmla="*/ 373 w 652"/>
                    <a:gd name="T41" fmla="*/ 96 h 535"/>
                    <a:gd name="T42" fmla="*/ 373 w 652"/>
                    <a:gd name="T43" fmla="*/ 107 h 535"/>
                    <a:gd name="T44" fmla="*/ 361 w 652"/>
                    <a:gd name="T45" fmla="*/ 96 h 535"/>
                    <a:gd name="T46" fmla="*/ 325 w 652"/>
                    <a:gd name="T47" fmla="*/ 64 h 535"/>
                    <a:gd name="T48" fmla="*/ 265 w 652"/>
                    <a:gd name="T49" fmla="*/ 75 h 535"/>
                    <a:gd name="T50" fmla="*/ 301 w 652"/>
                    <a:gd name="T51" fmla="*/ 107 h 535"/>
                    <a:gd name="T52" fmla="*/ 325 w 652"/>
                    <a:gd name="T53" fmla="*/ 128 h 535"/>
                    <a:gd name="T54" fmla="*/ 265 w 652"/>
                    <a:gd name="T55" fmla="*/ 150 h 535"/>
                    <a:gd name="T56" fmla="*/ 204 w 652"/>
                    <a:gd name="T57" fmla="*/ 128 h 535"/>
                    <a:gd name="T58" fmla="*/ 132 w 652"/>
                    <a:gd name="T59" fmla="*/ 139 h 535"/>
                    <a:gd name="T60" fmla="*/ 132 w 652"/>
                    <a:gd name="T61" fmla="*/ 192 h 535"/>
                    <a:gd name="T62" fmla="*/ 168 w 652"/>
                    <a:gd name="T63" fmla="*/ 212 h 535"/>
                    <a:gd name="T64" fmla="*/ 120 w 652"/>
                    <a:gd name="T65" fmla="*/ 244 h 535"/>
                    <a:gd name="T66" fmla="*/ 120 w 652"/>
                    <a:gd name="T67" fmla="*/ 233 h 535"/>
                    <a:gd name="T68" fmla="*/ 120 w 652"/>
                    <a:gd name="T69" fmla="*/ 244 h 535"/>
                    <a:gd name="T70" fmla="*/ 120 w 652"/>
                    <a:gd name="T71" fmla="*/ 233 h 535"/>
                    <a:gd name="T72" fmla="*/ 84 w 652"/>
                    <a:gd name="T73" fmla="*/ 255 h 535"/>
                    <a:gd name="T74" fmla="*/ 0 w 652"/>
                    <a:gd name="T75" fmla="*/ 287 h 535"/>
                    <a:gd name="T76" fmla="*/ 48 w 652"/>
                    <a:gd name="T77" fmla="*/ 298 h 535"/>
                    <a:gd name="T78" fmla="*/ 120 w 652"/>
                    <a:gd name="T79" fmla="*/ 287 h 535"/>
                    <a:gd name="T80" fmla="*/ 229 w 652"/>
                    <a:gd name="T81" fmla="*/ 255 h 535"/>
                    <a:gd name="T82" fmla="*/ 229 w 652"/>
                    <a:gd name="T83" fmla="*/ 244 h 535"/>
                    <a:gd name="T84" fmla="*/ 337 w 652"/>
                    <a:gd name="T85" fmla="*/ 233 h 535"/>
                    <a:gd name="T86" fmla="*/ 337 w 652"/>
                    <a:gd name="T87" fmla="*/ 255 h 535"/>
                    <a:gd name="T88" fmla="*/ 265 w 652"/>
                    <a:gd name="T89" fmla="*/ 255 h 535"/>
                    <a:gd name="T90" fmla="*/ 265 w 652"/>
                    <a:gd name="T91" fmla="*/ 276 h 535"/>
                    <a:gd name="T92" fmla="*/ 325 w 652"/>
                    <a:gd name="T93" fmla="*/ 287 h 535"/>
                    <a:gd name="T94" fmla="*/ 361 w 652"/>
                    <a:gd name="T95" fmla="*/ 298 h 535"/>
                    <a:gd name="T96" fmla="*/ 397 w 652"/>
                    <a:gd name="T97" fmla="*/ 319 h 535"/>
                    <a:gd name="T98" fmla="*/ 409 w 652"/>
                    <a:gd name="T99" fmla="*/ 373 h 535"/>
                    <a:gd name="T100" fmla="*/ 458 w 652"/>
                    <a:gd name="T101" fmla="*/ 416 h 535"/>
                    <a:gd name="T102" fmla="*/ 482 w 652"/>
                    <a:gd name="T103" fmla="*/ 534 h 535"/>
                    <a:gd name="T104" fmla="*/ 518 w 652"/>
                    <a:gd name="T105" fmla="*/ 534 h 53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52"/>
                    <a:gd name="T160" fmla="*/ 0 h 535"/>
                    <a:gd name="T161" fmla="*/ 652 w 652"/>
                    <a:gd name="T162" fmla="*/ 535 h 53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52" h="535">
                      <a:moveTo>
                        <a:pt x="518" y="534"/>
                      </a:moveTo>
                      <a:lnTo>
                        <a:pt x="518" y="512"/>
                      </a:lnTo>
                      <a:lnTo>
                        <a:pt x="506" y="491"/>
                      </a:lnTo>
                      <a:lnTo>
                        <a:pt x="506" y="448"/>
                      </a:lnTo>
                      <a:lnTo>
                        <a:pt x="494" y="405"/>
                      </a:lnTo>
                      <a:lnTo>
                        <a:pt x="458" y="416"/>
                      </a:lnTo>
                      <a:lnTo>
                        <a:pt x="446" y="373"/>
                      </a:lnTo>
                      <a:lnTo>
                        <a:pt x="434" y="373"/>
                      </a:lnTo>
                      <a:lnTo>
                        <a:pt x="434" y="362"/>
                      </a:lnTo>
                      <a:lnTo>
                        <a:pt x="651" y="85"/>
                      </a:lnTo>
                      <a:lnTo>
                        <a:pt x="638" y="85"/>
                      </a:lnTo>
                      <a:lnTo>
                        <a:pt x="651" y="85"/>
                      </a:lnTo>
                      <a:lnTo>
                        <a:pt x="614" y="53"/>
                      </a:lnTo>
                      <a:lnTo>
                        <a:pt x="566" y="32"/>
                      </a:lnTo>
                      <a:lnTo>
                        <a:pt x="518" y="42"/>
                      </a:lnTo>
                      <a:lnTo>
                        <a:pt x="494" y="42"/>
                      </a:lnTo>
                      <a:lnTo>
                        <a:pt x="458" y="42"/>
                      </a:lnTo>
                      <a:lnTo>
                        <a:pt x="421" y="0"/>
                      </a:lnTo>
                      <a:lnTo>
                        <a:pt x="397" y="0"/>
                      </a:lnTo>
                      <a:lnTo>
                        <a:pt x="397" y="85"/>
                      </a:lnTo>
                      <a:lnTo>
                        <a:pt x="373" y="96"/>
                      </a:lnTo>
                      <a:lnTo>
                        <a:pt x="373" y="107"/>
                      </a:lnTo>
                      <a:lnTo>
                        <a:pt x="361" y="96"/>
                      </a:lnTo>
                      <a:lnTo>
                        <a:pt x="325" y="64"/>
                      </a:lnTo>
                      <a:lnTo>
                        <a:pt x="265" y="75"/>
                      </a:lnTo>
                      <a:lnTo>
                        <a:pt x="301" y="107"/>
                      </a:lnTo>
                      <a:lnTo>
                        <a:pt x="325" y="128"/>
                      </a:lnTo>
                      <a:lnTo>
                        <a:pt x="265" y="150"/>
                      </a:lnTo>
                      <a:lnTo>
                        <a:pt x="204" y="128"/>
                      </a:lnTo>
                      <a:lnTo>
                        <a:pt x="132" y="139"/>
                      </a:lnTo>
                      <a:lnTo>
                        <a:pt x="132" y="192"/>
                      </a:lnTo>
                      <a:lnTo>
                        <a:pt x="168" y="212"/>
                      </a:lnTo>
                      <a:lnTo>
                        <a:pt x="120" y="244"/>
                      </a:lnTo>
                      <a:lnTo>
                        <a:pt x="120" y="233"/>
                      </a:lnTo>
                      <a:lnTo>
                        <a:pt x="120" y="244"/>
                      </a:lnTo>
                      <a:lnTo>
                        <a:pt x="120" y="233"/>
                      </a:lnTo>
                      <a:lnTo>
                        <a:pt x="84" y="255"/>
                      </a:lnTo>
                      <a:lnTo>
                        <a:pt x="0" y="287"/>
                      </a:lnTo>
                      <a:lnTo>
                        <a:pt x="48" y="298"/>
                      </a:lnTo>
                      <a:lnTo>
                        <a:pt x="120" y="287"/>
                      </a:lnTo>
                      <a:lnTo>
                        <a:pt x="229" y="255"/>
                      </a:lnTo>
                      <a:lnTo>
                        <a:pt x="229" y="244"/>
                      </a:lnTo>
                      <a:lnTo>
                        <a:pt x="337" y="233"/>
                      </a:lnTo>
                      <a:lnTo>
                        <a:pt x="337" y="255"/>
                      </a:lnTo>
                      <a:lnTo>
                        <a:pt x="265" y="255"/>
                      </a:lnTo>
                      <a:lnTo>
                        <a:pt x="265" y="276"/>
                      </a:lnTo>
                      <a:lnTo>
                        <a:pt x="325" y="287"/>
                      </a:lnTo>
                      <a:lnTo>
                        <a:pt x="361" y="298"/>
                      </a:lnTo>
                      <a:lnTo>
                        <a:pt x="397" y="319"/>
                      </a:lnTo>
                      <a:lnTo>
                        <a:pt x="409" y="373"/>
                      </a:lnTo>
                      <a:lnTo>
                        <a:pt x="458" y="416"/>
                      </a:lnTo>
                      <a:lnTo>
                        <a:pt x="482" y="534"/>
                      </a:lnTo>
                      <a:lnTo>
                        <a:pt x="518" y="534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662" dirty="0">
                    <a:latin typeface="Arial" charset="0"/>
                  </a:endParaRPr>
                </a:p>
              </p:txBody>
            </p:sp>
            <p:sp>
              <p:nvSpPr>
                <p:cNvPr id="751" name="Freeform 22"/>
                <p:cNvSpPr>
                  <a:spLocks/>
                </p:cNvSpPr>
                <p:nvPr/>
              </p:nvSpPr>
              <p:spPr bwMode="auto">
                <a:xfrm>
                  <a:off x="708" y="1372"/>
                  <a:ext cx="32" cy="43"/>
                </a:xfrm>
                <a:custGeom>
                  <a:avLst/>
                  <a:gdLst>
                    <a:gd name="T0" fmla="*/ 0 w 32"/>
                    <a:gd name="T1" fmla="*/ 10 h 43"/>
                    <a:gd name="T2" fmla="*/ 0 w 32"/>
                    <a:gd name="T3" fmla="*/ 42 h 43"/>
                    <a:gd name="T4" fmla="*/ 31 w 32"/>
                    <a:gd name="T5" fmla="*/ 42 h 43"/>
                    <a:gd name="T6" fmla="*/ 15 w 32"/>
                    <a:gd name="T7" fmla="*/ 0 h 43"/>
                    <a:gd name="T8" fmla="*/ 0 w 32"/>
                    <a:gd name="T9" fmla="*/ 1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43"/>
                    <a:gd name="T17" fmla="*/ 32 w 32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43">
                      <a:moveTo>
                        <a:pt x="0" y="10"/>
                      </a:moveTo>
                      <a:lnTo>
                        <a:pt x="0" y="42"/>
                      </a:lnTo>
                      <a:lnTo>
                        <a:pt x="31" y="42"/>
                      </a:lnTo>
                      <a:lnTo>
                        <a:pt x="15" y="0"/>
                      </a:lnTo>
                      <a:lnTo>
                        <a:pt x="0" y="10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662" dirty="0">
                    <a:latin typeface="Arial" charset="0"/>
                  </a:endParaRPr>
                </a:p>
              </p:txBody>
            </p:sp>
            <p:sp>
              <p:nvSpPr>
                <p:cNvPr id="752" name="Freeform 23"/>
                <p:cNvSpPr>
                  <a:spLocks/>
                </p:cNvSpPr>
                <p:nvPr/>
              </p:nvSpPr>
              <p:spPr bwMode="auto">
                <a:xfrm>
                  <a:off x="153" y="1265"/>
                  <a:ext cx="62" cy="29"/>
                </a:xfrm>
                <a:custGeom>
                  <a:avLst/>
                  <a:gdLst>
                    <a:gd name="T0" fmla="*/ 0 w 62"/>
                    <a:gd name="T1" fmla="*/ 14 h 29"/>
                    <a:gd name="T2" fmla="*/ 12 w 62"/>
                    <a:gd name="T3" fmla="*/ 14 h 29"/>
                    <a:gd name="T4" fmla="*/ 48 w 62"/>
                    <a:gd name="T5" fmla="*/ 0 h 29"/>
                    <a:gd name="T6" fmla="*/ 61 w 62"/>
                    <a:gd name="T7" fmla="*/ 14 h 29"/>
                    <a:gd name="T8" fmla="*/ 12 w 62"/>
                    <a:gd name="T9" fmla="*/ 28 h 29"/>
                    <a:gd name="T10" fmla="*/ 0 w 62"/>
                    <a:gd name="T11" fmla="*/ 14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"/>
                    <a:gd name="T19" fmla="*/ 0 h 29"/>
                    <a:gd name="T20" fmla="*/ 62 w 62"/>
                    <a:gd name="T21" fmla="*/ 29 h 2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" h="29">
                      <a:moveTo>
                        <a:pt x="0" y="14"/>
                      </a:moveTo>
                      <a:lnTo>
                        <a:pt x="12" y="14"/>
                      </a:lnTo>
                      <a:lnTo>
                        <a:pt x="48" y="0"/>
                      </a:lnTo>
                      <a:lnTo>
                        <a:pt x="61" y="14"/>
                      </a:lnTo>
                      <a:lnTo>
                        <a:pt x="12" y="28"/>
                      </a:lnTo>
                      <a:lnTo>
                        <a:pt x="0" y="14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662" dirty="0">
                    <a:latin typeface="Arial" charset="0"/>
                  </a:endParaRPr>
                </a:p>
              </p:txBody>
            </p:sp>
            <p:sp>
              <p:nvSpPr>
                <p:cNvPr id="753" name="Freeform 24"/>
                <p:cNvSpPr>
                  <a:spLocks/>
                </p:cNvSpPr>
                <p:nvPr/>
              </p:nvSpPr>
              <p:spPr bwMode="auto">
                <a:xfrm>
                  <a:off x="237" y="1241"/>
                  <a:ext cx="33" cy="30"/>
                </a:xfrm>
                <a:custGeom>
                  <a:avLst/>
                  <a:gdLst>
                    <a:gd name="T0" fmla="*/ 32 w 33"/>
                    <a:gd name="T1" fmla="*/ 0 h 30"/>
                    <a:gd name="T2" fmla="*/ 32 w 33"/>
                    <a:gd name="T3" fmla="*/ 29 h 30"/>
                    <a:gd name="T4" fmla="*/ 0 w 33"/>
                    <a:gd name="T5" fmla="*/ 29 h 30"/>
                    <a:gd name="T6" fmla="*/ 0 w 33"/>
                    <a:gd name="T7" fmla="*/ 14 h 30"/>
                    <a:gd name="T8" fmla="*/ 32 w 33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30"/>
                    <a:gd name="T17" fmla="*/ 33 w 33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30">
                      <a:moveTo>
                        <a:pt x="32" y="0"/>
                      </a:moveTo>
                      <a:lnTo>
                        <a:pt x="32" y="29"/>
                      </a:lnTo>
                      <a:lnTo>
                        <a:pt x="0" y="29"/>
                      </a:lnTo>
                      <a:lnTo>
                        <a:pt x="0" y="14"/>
                      </a:lnTo>
                      <a:lnTo>
                        <a:pt x="32" y="0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662" dirty="0">
                    <a:latin typeface="Arial" charset="0"/>
                  </a:endParaRPr>
                </a:p>
              </p:txBody>
            </p:sp>
          </p:grpSp>
        </p:grpSp>
        <p:sp>
          <p:nvSpPr>
            <p:cNvPr id="393" name="Freeform 25" descr="Bolivie"/>
            <p:cNvSpPr>
              <a:spLocks/>
            </p:cNvSpPr>
            <p:nvPr/>
          </p:nvSpPr>
          <p:spPr bwMode="auto">
            <a:xfrm>
              <a:off x="2041525" y="4878388"/>
              <a:ext cx="311150" cy="336550"/>
            </a:xfrm>
            <a:custGeom>
              <a:avLst/>
              <a:gdLst>
                <a:gd name="T0" fmla="*/ 2147483646 w 229"/>
                <a:gd name="T1" fmla="*/ 0 h 248"/>
                <a:gd name="T2" fmla="*/ 2147483646 w 229"/>
                <a:gd name="T3" fmla="*/ 0 h 248"/>
                <a:gd name="T4" fmla="*/ 2147483646 w 229"/>
                <a:gd name="T5" fmla="*/ 2147483646 h 248"/>
                <a:gd name="T6" fmla="*/ 2147483646 w 229"/>
                <a:gd name="T7" fmla="*/ 2147483646 h 248"/>
                <a:gd name="T8" fmla="*/ 2147483646 w 229"/>
                <a:gd name="T9" fmla="*/ 2147483646 h 248"/>
                <a:gd name="T10" fmla="*/ 0 w 229"/>
                <a:gd name="T11" fmla="*/ 2147483646 h 248"/>
                <a:gd name="T12" fmla="*/ 2147483646 w 229"/>
                <a:gd name="T13" fmla="*/ 2147483646 h 248"/>
                <a:gd name="T14" fmla="*/ 2147483646 w 229"/>
                <a:gd name="T15" fmla="*/ 2147483646 h 248"/>
                <a:gd name="T16" fmla="*/ 2147483646 w 229"/>
                <a:gd name="T17" fmla="*/ 2147483646 h 248"/>
                <a:gd name="T18" fmla="*/ 2147483646 w 229"/>
                <a:gd name="T19" fmla="*/ 2147483646 h 248"/>
                <a:gd name="T20" fmla="*/ 2147483646 w 229"/>
                <a:gd name="T21" fmla="*/ 2147483646 h 248"/>
                <a:gd name="T22" fmla="*/ 2147483646 w 229"/>
                <a:gd name="T23" fmla="*/ 2147483646 h 248"/>
                <a:gd name="T24" fmla="*/ 2147483646 w 229"/>
                <a:gd name="T25" fmla="*/ 2147483646 h 248"/>
                <a:gd name="T26" fmla="*/ 2147483646 w 229"/>
                <a:gd name="T27" fmla="*/ 2147483646 h 248"/>
                <a:gd name="T28" fmla="*/ 2147483646 w 229"/>
                <a:gd name="T29" fmla="*/ 2147483646 h 248"/>
                <a:gd name="T30" fmla="*/ 2147483646 w 229"/>
                <a:gd name="T31" fmla="*/ 2147483646 h 248"/>
                <a:gd name="T32" fmla="*/ 2147483646 w 229"/>
                <a:gd name="T33" fmla="*/ 2147483646 h 248"/>
                <a:gd name="T34" fmla="*/ 2147483646 w 229"/>
                <a:gd name="T35" fmla="*/ 2147483646 h 248"/>
                <a:gd name="T36" fmla="*/ 2147483646 w 229"/>
                <a:gd name="T37" fmla="*/ 2147483646 h 248"/>
                <a:gd name="T38" fmla="*/ 2147483646 w 229"/>
                <a:gd name="T39" fmla="*/ 2147483646 h 248"/>
                <a:gd name="T40" fmla="*/ 2147483646 w 229"/>
                <a:gd name="T41" fmla="*/ 2147483646 h 248"/>
                <a:gd name="T42" fmla="*/ 2147483646 w 229"/>
                <a:gd name="T43" fmla="*/ 2147483646 h 248"/>
                <a:gd name="T44" fmla="*/ 2147483646 w 229"/>
                <a:gd name="T45" fmla="*/ 2147483646 h 248"/>
                <a:gd name="T46" fmla="*/ 2147483646 w 229"/>
                <a:gd name="T47" fmla="*/ 2147483646 h 248"/>
                <a:gd name="T48" fmla="*/ 2147483646 w 229"/>
                <a:gd name="T49" fmla="*/ 2147483646 h 248"/>
                <a:gd name="T50" fmla="*/ 2147483646 w 229"/>
                <a:gd name="T51" fmla="*/ 2147483646 h 248"/>
                <a:gd name="T52" fmla="*/ 2147483646 w 229"/>
                <a:gd name="T53" fmla="*/ 2147483646 h 248"/>
                <a:gd name="T54" fmla="*/ 2147483646 w 229"/>
                <a:gd name="T55" fmla="*/ 2147483646 h 248"/>
                <a:gd name="T56" fmla="*/ 2147483646 w 229"/>
                <a:gd name="T57" fmla="*/ 2147483646 h 248"/>
                <a:gd name="T58" fmla="*/ 2147483646 w 229"/>
                <a:gd name="T59" fmla="*/ 2147483646 h 248"/>
                <a:gd name="T60" fmla="*/ 2147483646 w 229"/>
                <a:gd name="T61" fmla="*/ 2147483646 h 248"/>
                <a:gd name="T62" fmla="*/ 2147483646 w 229"/>
                <a:gd name="T63" fmla="*/ 2147483646 h 248"/>
                <a:gd name="T64" fmla="*/ 2147483646 w 229"/>
                <a:gd name="T65" fmla="*/ 0 h 2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9"/>
                <a:gd name="T100" fmla="*/ 0 h 248"/>
                <a:gd name="T101" fmla="*/ 229 w 229"/>
                <a:gd name="T102" fmla="*/ 248 h 2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9" h="248">
                  <a:moveTo>
                    <a:pt x="72" y="0"/>
                  </a:moveTo>
                  <a:lnTo>
                    <a:pt x="60" y="0"/>
                  </a:lnTo>
                  <a:lnTo>
                    <a:pt x="36" y="21"/>
                  </a:lnTo>
                  <a:lnTo>
                    <a:pt x="24" y="21"/>
                  </a:lnTo>
                  <a:lnTo>
                    <a:pt x="12" y="21"/>
                  </a:lnTo>
                  <a:lnTo>
                    <a:pt x="0" y="21"/>
                  </a:lnTo>
                  <a:lnTo>
                    <a:pt x="24" y="42"/>
                  </a:lnTo>
                  <a:lnTo>
                    <a:pt x="12" y="75"/>
                  </a:lnTo>
                  <a:lnTo>
                    <a:pt x="12" y="85"/>
                  </a:lnTo>
                  <a:lnTo>
                    <a:pt x="12" y="107"/>
                  </a:lnTo>
                  <a:lnTo>
                    <a:pt x="24" y="107"/>
                  </a:lnTo>
                  <a:lnTo>
                    <a:pt x="24" y="118"/>
                  </a:lnTo>
                  <a:lnTo>
                    <a:pt x="24" y="128"/>
                  </a:lnTo>
                  <a:lnTo>
                    <a:pt x="12" y="139"/>
                  </a:lnTo>
                  <a:lnTo>
                    <a:pt x="36" y="182"/>
                  </a:lnTo>
                  <a:lnTo>
                    <a:pt x="48" y="236"/>
                  </a:lnTo>
                  <a:lnTo>
                    <a:pt x="60" y="247"/>
                  </a:lnTo>
                  <a:lnTo>
                    <a:pt x="72" y="214"/>
                  </a:lnTo>
                  <a:lnTo>
                    <a:pt x="84" y="225"/>
                  </a:lnTo>
                  <a:lnTo>
                    <a:pt x="96" y="225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56" y="182"/>
                  </a:lnTo>
                  <a:lnTo>
                    <a:pt x="204" y="171"/>
                  </a:lnTo>
                  <a:lnTo>
                    <a:pt x="216" y="182"/>
                  </a:lnTo>
                  <a:lnTo>
                    <a:pt x="228" y="150"/>
                  </a:lnTo>
                  <a:lnTo>
                    <a:pt x="204" y="118"/>
                  </a:lnTo>
                  <a:lnTo>
                    <a:pt x="180" y="107"/>
                  </a:lnTo>
                  <a:lnTo>
                    <a:pt x="156" y="64"/>
                  </a:lnTo>
                  <a:lnTo>
                    <a:pt x="120" y="53"/>
                  </a:lnTo>
                  <a:lnTo>
                    <a:pt x="96" y="53"/>
                  </a:lnTo>
                  <a:lnTo>
                    <a:pt x="72" y="32"/>
                  </a:lnTo>
                  <a:lnTo>
                    <a:pt x="72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394" name="Freeform 26" descr="Brésil"/>
            <p:cNvSpPr>
              <a:spLocks/>
            </p:cNvSpPr>
            <p:nvPr/>
          </p:nvSpPr>
          <p:spPr bwMode="auto">
            <a:xfrm>
              <a:off x="1927225" y="4521200"/>
              <a:ext cx="981075" cy="941388"/>
            </a:xfrm>
            <a:custGeom>
              <a:avLst/>
              <a:gdLst>
                <a:gd name="T0" fmla="*/ 2147483646 w 725"/>
                <a:gd name="T1" fmla="*/ 2147483646 h 695"/>
                <a:gd name="T2" fmla="*/ 2147483646 w 725"/>
                <a:gd name="T3" fmla="*/ 2147483646 h 695"/>
                <a:gd name="T4" fmla="*/ 2147483646 w 725"/>
                <a:gd name="T5" fmla="*/ 2147483646 h 695"/>
                <a:gd name="T6" fmla="*/ 2147483646 w 725"/>
                <a:gd name="T7" fmla="*/ 2147483646 h 695"/>
                <a:gd name="T8" fmla="*/ 2147483646 w 725"/>
                <a:gd name="T9" fmla="*/ 2147483646 h 695"/>
                <a:gd name="T10" fmla="*/ 2147483646 w 725"/>
                <a:gd name="T11" fmla="*/ 2147483646 h 695"/>
                <a:gd name="T12" fmla="*/ 2147483646 w 725"/>
                <a:gd name="T13" fmla="*/ 2147483646 h 695"/>
                <a:gd name="T14" fmla="*/ 2147483646 w 725"/>
                <a:gd name="T15" fmla="*/ 2147483646 h 695"/>
                <a:gd name="T16" fmla="*/ 2147483646 w 725"/>
                <a:gd name="T17" fmla="*/ 2147483646 h 695"/>
                <a:gd name="T18" fmla="*/ 2147483646 w 725"/>
                <a:gd name="T19" fmla="*/ 2147483646 h 695"/>
                <a:gd name="T20" fmla="*/ 2147483646 w 725"/>
                <a:gd name="T21" fmla="*/ 2147483646 h 695"/>
                <a:gd name="T22" fmla="*/ 2147483646 w 725"/>
                <a:gd name="T23" fmla="*/ 2147483646 h 695"/>
                <a:gd name="T24" fmla="*/ 2147483646 w 725"/>
                <a:gd name="T25" fmla="*/ 2147483646 h 695"/>
                <a:gd name="T26" fmla="*/ 2147483646 w 725"/>
                <a:gd name="T27" fmla="*/ 2147483646 h 695"/>
                <a:gd name="T28" fmla="*/ 2147483646 w 725"/>
                <a:gd name="T29" fmla="*/ 2147483646 h 695"/>
                <a:gd name="T30" fmla="*/ 2147483646 w 725"/>
                <a:gd name="T31" fmla="*/ 2147483646 h 695"/>
                <a:gd name="T32" fmla="*/ 2147483646 w 725"/>
                <a:gd name="T33" fmla="*/ 2147483646 h 695"/>
                <a:gd name="T34" fmla="*/ 2147483646 w 725"/>
                <a:gd name="T35" fmla="*/ 2147483646 h 695"/>
                <a:gd name="T36" fmla="*/ 2147483646 w 725"/>
                <a:gd name="T37" fmla="*/ 2147483646 h 695"/>
                <a:gd name="T38" fmla="*/ 2147483646 w 725"/>
                <a:gd name="T39" fmla="*/ 2147483646 h 695"/>
                <a:gd name="T40" fmla="*/ 2147483646 w 725"/>
                <a:gd name="T41" fmla="*/ 2147483646 h 695"/>
                <a:gd name="T42" fmla="*/ 2147483646 w 725"/>
                <a:gd name="T43" fmla="*/ 0 h 695"/>
                <a:gd name="T44" fmla="*/ 2147483646 w 725"/>
                <a:gd name="T45" fmla="*/ 2147483646 h 695"/>
                <a:gd name="T46" fmla="*/ 2147483646 w 725"/>
                <a:gd name="T47" fmla="*/ 2147483646 h 695"/>
                <a:gd name="T48" fmla="*/ 2147483646 w 725"/>
                <a:gd name="T49" fmla="*/ 2147483646 h 695"/>
                <a:gd name="T50" fmla="*/ 2147483646 w 725"/>
                <a:gd name="T51" fmla="*/ 2147483646 h 695"/>
                <a:gd name="T52" fmla="*/ 2147483646 w 725"/>
                <a:gd name="T53" fmla="*/ 2147483646 h 695"/>
                <a:gd name="T54" fmla="*/ 2147483646 w 725"/>
                <a:gd name="T55" fmla="*/ 2147483646 h 695"/>
                <a:gd name="T56" fmla="*/ 2147483646 w 725"/>
                <a:gd name="T57" fmla="*/ 2147483646 h 695"/>
                <a:gd name="T58" fmla="*/ 2147483646 w 725"/>
                <a:gd name="T59" fmla="*/ 2147483646 h 695"/>
                <a:gd name="T60" fmla="*/ 2147483646 w 725"/>
                <a:gd name="T61" fmla="*/ 2147483646 h 695"/>
                <a:gd name="T62" fmla="*/ 2147483646 w 725"/>
                <a:gd name="T63" fmla="*/ 2147483646 h 695"/>
                <a:gd name="T64" fmla="*/ 0 w 725"/>
                <a:gd name="T65" fmla="*/ 2147483646 h 695"/>
                <a:gd name="T66" fmla="*/ 2147483646 w 725"/>
                <a:gd name="T67" fmla="*/ 2147483646 h 695"/>
                <a:gd name="T68" fmla="*/ 2147483646 w 725"/>
                <a:gd name="T69" fmla="*/ 2147483646 h 695"/>
                <a:gd name="T70" fmla="*/ 2147483646 w 725"/>
                <a:gd name="T71" fmla="*/ 2147483646 h 695"/>
                <a:gd name="T72" fmla="*/ 2147483646 w 725"/>
                <a:gd name="T73" fmla="*/ 2147483646 h 695"/>
                <a:gd name="T74" fmla="*/ 2147483646 w 725"/>
                <a:gd name="T75" fmla="*/ 2147483646 h 695"/>
                <a:gd name="T76" fmla="*/ 2147483646 w 725"/>
                <a:gd name="T77" fmla="*/ 2147483646 h 695"/>
                <a:gd name="T78" fmla="*/ 2147483646 w 725"/>
                <a:gd name="T79" fmla="*/ 2147483646 h 695"/>
                <a:gd name="T80" fmla="*/ 2147483646 w 725"/>
                <a:gd name="T81" fmla="*/ 2147483646 h 695"/>
                <a:gd name="T82" fmla="*/ 2147483646 w 725"/>
                <a:gd name="T83" fmla="*/ 2147483646 h 695"/>
                <a:gd name="T84" fmla="*/ 2147483646 w 725"/>
                <a:gd name="T85" fmla="*/ 2147483646 h 695"/>
                <a:gd name="T86" fmla="*/ 2147483646 w 725"/>
                <a:gd name="T87" fmla="*/ 2147483646 h 695"/>
                <a:gd name="T88" fmla="*/ 2147483646 w 725"/>
                <a:gd name="T89" fmla="*/ 2147483646 h 695"/>
                <a:gd name="T90" fmla="*/ 2147483646 w 725"/>
                <a:gd name="T91" fmla="*/ 2147483646 h 695"/>
                <a:gd name="T92" fmla="*/ 2147483646 w 725"/>
                <a:gd name="T93" fmla="*/ 2147483646 h 695"/>
                <a:gd name="T94" fmla="*/ 2147483646 w 725"/>
                <a:gd name="T95" fmla="*/ 2147483646 h 6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25"/>
                <a:gd name="T145" fmla="*/ 0 h 695"/>
                <a:gd name="T146" fmla="*/ 725 w 725"/>
                <a:gd name="T147" fmla="*/ 695 h 6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25" h="695">
                  <a:moveTo>
                    <a:pt x="494" y="597"/>
                  </a:moveTo>
                  <a:lnTo>
                    <a:pt x="482" y="544"/>
                  </a:lnTo>
                  <a:lnTo>
                    <a:pt x="494" y="533"/>
                  </a:lnTo>
                  <a:lnTo>
                    <a:pt x="518" y="512"/>
                  </a:lnTo>
                  <a:lnTo>
                    <a:pt x="555" y="490"/>
                  </a:lnTo>
                  <a:lnTo>
                    <a:pt x="603" y="490"/>
                  </a:lnTo>
                  <a:lnTo>
                    <a:pt x="627" y="469"/>
                  </a:lnTo>
                  <a:lnTo>
                    <a:pt x="639" y="447"/>
                  </a:lnTo>
                  <a:lnTo>
                    <a:pt x="639" y="437"/>
                  </a:lnTo>
                  <a:lnTo>
                    <a:pt x="651" y="415"/>
                  </a:lnTo>
                  <a:lnTo>
                    <a:pt x="651" y="404"/>
                  </a:lnTo>
                  <a:lnTo>
                    <a:pt x="651" y="394"/>
                  </a:lnTo>
                  <a:lnTo>
                    <a:pt x="651" y="319"/>
                  </a:lnTo>
                  <a:lnTo>
                    <a:pt x="687" y="265"/>
                  </a:lnTo>
                  <a:lnTo>
                    <a:pt x="724" y="233"/>
                  </a:lnTo>
                  <a:lnTo>
                    <a:pt x="724" y="201"/>
                  </a:lnTo>
                  <a:lnTo>
                    <a:pt x="711" y="180"/>
                  </a:lnTo>
                  <a:lnTo>
                    <a:pt x="651" y="149"/>
                  </a:lnTo>
                  <a:lnTo>
                    <a:pt x="651" y="139"/>
                  </a:lnTo>
                  <a:lnTo>
                    <a:pt x="615" y="139"/>
                  </a:lnTo>
                  <a:lnTo>
                    <a:pt x="567" y="128"/>
                  </a:lnTo>
                  <a:lnTo>
                    <a:pt x="555" y="139"/>
                  </a:lnTo>
                  <a:lnTo>
                    <a:pt x="543" y="117"/>
                  </a:lnTo>
                  <a:lnTo>
                    <a:pt x="482" y="107"/>
                  </a:lnTo>
                  <a:lnTo>
                    <a:pt x="458" y="117"/>
                  </a:lnTo>
                  <a:lnTo>
                    <a:pt x="446" y="117"/>
                  </a:lnTo>
                  <a:lnTo>
                    <a:pt x="458" y="107"/>
                  </a:lnTo>
                  <a:lnTo>
                    <a:pt x="458" y="96"/>
                  </a:lnTo>
                  <a:lnTo>
                    <a:pt x="434" y="96"/>
                  </a:lnTo>
                  <a:lnTo>
                    <a:pt x="422" y="107"/>
                  </a:lnTo>
                  <a:lnTo>
                    <a:pt x="410" y="96"/>
                  </a:lnTo>
                  <a:lnTo>
                    <a:pt x="422" y="85"/>
                  </a:lnTo>
                  <a:lnTo>
                    <a:pt x="434" y="64"/>
                  </a:lnTo>
                  <a:lnTo>
                    <a:pt x="422" y="53"/>
                  </a:lnTo>
                  <a:lnTo>
                    <a:pt x="422" y="10"/>
                  </a:lnTo>
                  <a:lnTo>
                    <a:pt x="398" y="53"/>
                  </a:lnTo>
                  <a:lnTo>
                    <a:pt x="374" y="53"/>
                  </a:lnTo>
                  <a:lnTo>
                    <a:pt x="337" y="42"/>
                  </a:lnTo>
                  <a:lnTo>
                    <a:pt x="325" y="53"/>
                  </a:lnTo>
                  <a:lnTo>
                    <a:pt x="313" y="53"/>
                  </a:lnTo>
                  <a:lnTo>
                    <a:pt x="277" y="74"/>
                  </a:lnTo>
                  <a:lnTo>
                    <a:pt x="265" y="53"/>
                  </a:lnTo>
                  <a:lnTo>
                    <a:pt x="265" y="32"/>
                  </a:lnTo>
                  <a:lnTo>
                    <a:pt x="241" y="0"/>
                  </a:lnTo>
                  <a:lnTo>
                    <a:pt x="241" y="10"/>
                  </a:lnTo>
                  <a:lnTo>
                    <a:pt x="205" y="21"/>
                  </a:lnTo>
                  <a:lnTo>
                    <a:pt x="168" y="10"/>
                  </a:lnTo>
                  <a:lnTo>
                    <a:pt x="168" y="21"/>
                  </a:lnTo>
                  <a:lnTo>
                    <a:pt x="181" y="42"/>
                  </a:lnTo>
                  <a:lnTo>
                    <a:pt x="168" y="64"/>
                  </a:lnTo>
                  <a:lnTo>
                    <a:pt x="144" y="64"/>
                  </a:lnTo>
                  <a:lnTo>
                    <a:pt x="132" y="64"/>
                  </a:lnTo>
                  <a:lnTo>
                    <a:pt x="120" y="53"/>
                  </a:lnTo>
                  <a:lnTo>
                    <a:pt x="96" y="53"/>
                  </a:lnTo>
                  <a:lnTo>
                    <a:pt x="96" y="64"/>
                  </a:lnTo>
                  <a:lnTo>
                    <a:pt x="72" y="64"/>
                  </a:lnTo>
                  <a:lnTo>
                    <a:pt x="72" y="74"/>
                  </a:lnTo>
                  <a:lnTo>
                    <a:pt x="96" y="74"/>
                  </a:lnTo>
                  <a:lnTo>
                    <a:pt x="72" y="85"/>
                  </a:lnTo>
                  <a:lnTo>
                    <a:pt x="84" y="107"/>
                  </a:lnTo>
                  <a:lnTo>
                    <a:pt x="72" y="128"/>
                  </a:lnTo>
                  <a:lnTo>
                    <a:pt x="72" y="158"/>
                  </a:lnTo>
                  <a:lnTo>
                    <a:pt x="48" y="158"/>
                  </a:lnTo>
                  <a:lnTo>
                    <a:pt x="12" y="190"/>
                  </a:lnTo>
                  <a:lnTo>
                    <a:pt x="0" y="223"/>
                  </a:lnTo>
                  <a:lnTo>
                    <a:pt x="0" y="244"/>
                  </a:lnTo>
                  <a:lnTo>
                    <a:pt x="36" y="265"/>
                  </a:lnTo>
                  <a:lnTo>
                    <a:pt x="48" y="265"/>
                  </a:lnTo>
                  <a:lnTo>
                    <a:pt x="60" y="276"/>
                  </a:lnTo>
                  <a:lnTo>
                    <a:pt x="84" y="287"/>
                  </a:lnTo>
                  <a:lnTo>
                    <a:pt x="96" y="287"/>
                  </a:lnTo>
                  <a:lnTo>
                    <a:pt x="108" y="287"/>
                  </a:lnTo>
                  <a:lnTo>
                    <a:pt x="120" y="287"/>
                  </a:lnTo>
                  <a:lnTo>
                    <a:pt x="144" y="265"/>
                  </a:lnTo>
                  <a:lnTo>
                    <a:pt x="156" y="265"/>
                  </a:lnTo>
                  <a:lnTo>
                    <a:pt x="156" y="297"/>
                  </a:lnTo>
                  <a:lnTo>
                    <a:pt x="181" y="319"/>
                  </a:lnTo>
                  <a:lnTo>
                    <a:pt x="205" y="319"/>
                  </a:lnTo>
                  <a:lnTo>
                    <a:pt x="241" y="330"/>
                  </a:lnTo>
                  <a:lnTo>
                    <a:pt x="265" y="372"/>
                  </a:lnTo>
                  <a:lnTo>
                    <a:pt x="289" y="383"/>
                  </a:lnTo>
                  <a:lnTo>
                    <a:pt x="313" y="415"/>
                  </a:lnTo>
                  <a:lnTo>
                    <a:pt x="301" y="447"/>
                  </a:lnTo>
                  <a:lnTo>
                    <a:pt x="313" y="479"/>
                  </a:lnTo>
                  <a:lnTo>
                    <a:pt x="337" y="490"/>
                  </a:lnTo>
                  <a:lnTo>
                    <a:pt x="349" y="479"/>
                  </a:lnTo>
                  <a:lnTo>
                    <a:pt x="362" y="490"/>
                  </a:lnTo>
                  <a:lnTo>
                    <a:pt x="362" y="512"/>
                  </a:lnTo>
                  <a:lnTo>
                    <a:pt x="386" y="512"/>
                  </a:lnTo>
                  <a:lnTo>
                    <a:pt x="374" y="544"/>
                  </a:lnTo>
                  <a:lnTo>
                    <a:pt x="398" y="554"/>
                  </a:lnTo>
                  <a:lnTo>
                    <a:pt x="398" y="576"/>
                  </a:lnTo>
                  <a:lnTo>
                    <a:pt x="349" y="619"/>
                  </a:lnTo>
                  <a:lnTo>
                    <a:pt x="362" y="640"/>
                  </a:lnTo>
                  <a:lnTo>
                    <a:pt x="410" y="672"/>
                  </a:lnTo>
                  <a:lnTo>
                    <a:pt x="422" y="694"/>
                  </a:lnTo>
                  <a:lnTo>
                    <a:pt x="494" y="597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395" name="Freeform 27" descr="Paraguay"/>
            <p:cNvSpPr>
              <a:spLocks/>
            </p:cNvSpPr>
            <p:nvPr/>
          </p:nvSpPr>
          <p:spPr bwMode="auto">
            <a:xfrm>
              <a:off x="2220913" y="5111750"/>
              <a:ext cx="228600" cy="188913"/>
            </a:xfrm>
            <a:custGeom>
              <a:avLst/>
              <a:gdLst>
                <a:gd name="T0" fmla="*/ 2147483646 w 169"/>
                <a:gd name="T1" fmla="*/ 2147483646 h 140"/>
                <a:gd name="T2" fmla="*/ 2147483646 w 169"/>
                <a:gd name="T3" fmla="*/ 0 h 140"/>
                <a:gd name="T4" fmla="*/ 2147483646 w 169"/>
                <a:gd name="T5" fmla="*/ 2147483646 h 140"/>
                <a:gd name="T6" fmla="*/ 0 w 169"/>
                <a:gd name="T7" fmla="*/ 2147483646 h 140"/>
                <a:gd name="T8" fmla="*/ 2147483646 w 169"/>
                <a:gd name="T9" fmla="*/ 2147483646 h 140"/>
                <a:gd name="T10" fmla="*/ 2147483646 w 169"/>
                <a:gd name="T11" fmla="*/ 2147483646 h 140"/>
                <a:gd name="T12" fmla="*/ 2147483646 w 169"/>
                <a:gd name="T13" fmla="*/ 2147483646 h 140"/>
                <a:gd name="T14" fmla="*/ 2147483646 w 169"/>
                <a:gd name="T15" fmla="*/ 2147483646 h 140"/>
                <a:gd name="T16" fmla="*/ 2147483646 w 169"/>
                <a:gd name="T17" fmla="*/ 2147483646 h 140"/>
                <a:gd name="T18" fmla="*/ 2147483646 w 169"/>
                <a:gd name="T19" fmla="*/ 2147483646 h 140"/>
                <a:gd name="T20" fmla="*/ 2147483646 w 169"/>
                <a:gd name="T21" fmla="*/ 2147483646 h 140"/>
                <a:gd name="T22" fmla="*/ 2147483646 w 169"/>
                <a:gd name="T23" fmla="*/ 2147483646 h 140"/>
                <a:gd name="T24" fmla="*/ 2147483646 w 169"/>
                <a:gd name="T25" fmla="*/ 2147483646 h 140"/>
                <a:gd name="T26" fmla="*/ 2147483646 w 169"/>
                <a:gd name="T27" fmla="*/ 2147483646 h 140"/>
                <a:gd name="T28" fmla="*/ 2147483646 w 169"/>
                <a:gd name="T29" fmla="*/ 2147483646 h 140"/>
                <a:gd name="T30" fmla="*/ 2147483646 w 169"/>
                <a:gd name="T31" fmla="*/ 2147483646 h 140"/>
                <a:gd name="T32" fmla="*/ 2147483646 w 169"/>
                <a:gd name="T33" fmla="*/ 2147483646 h 140"/>
                <a:gd name="T34" fmla="*/ 2147483646 w 169"/>
                <a:gd name="T35" fmla="*/ 2147483646 h 1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9"/>
                <a:gd name="T55" fmla="*/ 0 h 140"/>
                <a:gd name="T56" fmla="*/ 169 w 169"/>
                <a:gd name="T57" fmla="*/ 140 h 1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9" h="140">
                  <a:moveTo>
                    <a:pt x="84" y="10"/>
                  </a:moveTo>
                  <a:lnTo>
                    <a:pt x="72" y="0"/>
                  </a:lnTo>
                  <a:lnTo>
                    <a:pt x="24" y="10"/>
                  </a:lnTo>
                  <a:lnTo>
                    <a:pt x="0" y="53"/>
                  </a:lnTo>
                  <a:lnTo>
                    <a:pt x="36" y="74"/>
                  </a:lnTo>
                  <a:lnTo>
                    <a:pt x="36" y="64"/>
                  </a:lnTo>
                  <a:lnTo>
                    <a:pt x="108" y="117"/>
                  </a:lnTo>
                  <a:lnTo>
                    <a:pt x="96" y="139"/>
                  </a:lnTo>
                  <a:lnTo>
                    <a:pt x="120" y="139"/>
                  </a:lnTo>
                  <a:lnTo>
                    <a:pt x="156" y="128"/>
                  </a:lnTo>
                  <a:lnTo>
                    <a:pt x="156" y="106"/>
                  </a:lnTo>
                  <a:lnTo>
                    <a:pt x="168" y="74"/>
                  </a:lnTo>
                  <a:lnTo>
                    <a:pt x="144" y="74"/>
                  </a:lnTo>
                  <a:lnTo>
                    <a:pt x="144" y="53"/>
                  </a:lnTo>
                  <a:lnTo>
                    <a:pt x="132" y="42"/>
                  </a:lnTo>
                  <a:lnTo>
                    <a:pt x="120" y="53"/>
                  </a:lnTo>
                  <a:lnTo>
                    <a:pt x="96" y="42"/>
                  </a:lnTo>
                  <a:lnTo>
                    <a:pt x="84" y="1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396" name="Oval 28"/>
            <p:cNvSpPr>
              <a:spLocks noChangeArrowheads="1"/>
            </p:cNvSpPr>
            <p:nvPr/>
          </p:nvSpPr>
          <p:spPr bwMode="auto">
            <a:xfrm>
              <a:off x="127000" y="5291138"/>
              <a:ext cx="20638" cy="3175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sp>
          <p:nvSpPr>
            <p:cNvPr id="397" name="Oval 29"/>
            <p:cNvSpPr>
              <a:spLocks noChangeArrowheads="1"/>
            </p:cNvSpPr>
            <p:nvPr/>
          </p:nvSpPr>
          <p:spPr bwMode="auto">
            <a:xfrm>
              <a:off x="127000" y="5334000"/>
              <a:ext cx="20638" cy="1905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sp>
          <p:nvSpPr>
            <p:cNvPr id="398" name="Freeform 30" descr="Haiti"/>
            <p:cNvSpPr>
              <a:spLocks/>
            </p:cNvSpPr>
            <p:nvPr/>
          </p:nvSpPr>
          <p:spPr bwMode="auto">
            <a:xfrm>
              <a:off x="1927225" y="4138613"/>
              <a:ext cx="66675" cy="77787"/>
            </a:xfrm>
            <a:custGeom>
              <a:avLst/>
              <a:gdLst>
                <a:gd name="T0" fmla="*/ 2147483646 w 50"/>
                <a:gd name="T1" fmla="*/ 2147483646 h 57"/>
                <a:gd name="T2" fmla="*/ 2147483646 w 50"/>
                <a:gd name="T3" fmla="*/ 2147483646 h 57"/>
                <a:gd name="T4" fmla="*/ 2147483646 w 50"/>
                <a:gd name="T5" fmla="*/ 2147483646 h 57"/>
                <a:gd name="T6" fmla="*/ 2147483646 w 50"/>
                <a:gd name="T7" fmla="*/ 2147483646 h 57"/>
                <a:gd name="T8" fmla="*/ 2147483646 w 50"/>
                <a:gd name="T9" fmla="*/ 2147483646 h 57"/>
                <a:gd name="T10" fmla="*/ 2147483646 w 50"/>
                <a:gd name="T11" fmla="*/ 0 h 57"/>
                <a:gd name="T12" fmla="*/ 2147483646 w 50"/>
                <a:gd name="T13" fmla="*/ 2147483646 h 57"/>
                <a:gd name="T14" fmla="*/ 2147483646 w 50"/>
                <a:gd name="T15" fmla="*/ 2147483646 h 57"/>
                <a:gd name="T16" fmla="*/ 0 w 50"/>
                <a:gd name="T17" fmla="*/ 2147483646 h 57"/>
                <a:gd name="T18" fmla="*/ 0 w 50"/>
                <a:gd name="T19" fmla="*/ 2147483646 h 57"/>
                <a:gd name="T20" fmla="*/ 2147483646 w 50"/>
                <a:gd name="T21" fmla="*/ 2147483646 h 57"/>
                <a:gd name="T22" fmla="*/ 2147483646 w 50"/>
                <a:gd name="T23" fmla="*/ 2147483646 h 57"/>
                <a:gd name="T24" fmla="*/ 2147483646 w 50"/>
                <a:gd name="T25" fmla="*/ 2147483646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57"/>
                <a:gd name="T41" fmla="*/ 50 w 50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57">
                  <a:moveTo>
                    <a:pt x="49" y="56"/>
                  </a:moveTo>
                  <a:lnTo>
                    <a:pt x="49" y="33"/>
                  </a:lnTo>
                  <a:lnTo>
                    <a:pt x="49" y="11"/>
                  </a:lnTo>
                  <a:lnTo>
                    <a:pt x="36" y="11"/>
                  </a:lnTo>
                  <a:lnTo>
                    <a:pt x="24" y="11"/>
                  </a:lnTo>
                  <a:lnTo>
                    <a:pt x="12" y="0"/>
                  </a:lnTo>
                  <a:lnTo>
                    <a:pt x="12" y="11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36" y="56"/>
                  </a:lnTo>
                  <a:lnTo>
                    <a:pt x="49" y="5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399" name="Freeform 31" descr="République Dominicaine"/>
            <p:cNvSpPr>
              <a:spLocks/>
            </p:cNvSpPr>
            <p:nvPr/>
          </p:nvSpPr>
          <p:spPr bwMode="auto">
            <a:xfrm>
              <a:off x="1993900" y="4154488"/>
              <a:ext cx="82550" cy="61912"/>
            </a:xfrm>
            <a:custGeom>
              <a:avLst/>
              <a:gdLst>
                <a:gd name="T0" fmla="*/ 0 w 61"/>
                <a:gd name="T1" fmla="*/ 0 h 45"/>
                <a:gd name="T2" fmla="*/ 0 w 61"/>
                <a:gd name="T3" fmla="*/ 2147483646 h 45"/>
                <a:gd name="T4" fmla="*/ 0 w 61"/>
                <a:gd name="T5" fmla="*/ 2147483646 h 45"/>
                <a:gd name="T6" fmla="*/ 2147483646 w 61"/>
                <a:gd name="T7" fmla="*/ 2147483646 h 45"/>
                <a:gd name="T8" fmla="*/ 2147483646 w 61"/>
                <a:gd name="T9" fmla="*/ 2147483646 h 45"/>
                <a:gd name="T10" fmla="*/ 2147483646 w 61"/>
                <a:gd name="T11" fmla="*/ 2147483646 h 45"/>
                <a:gd name="T12" fmla="*/ 2147483646 w 61"/>
                <a:gd name="T13" fmla="*/ 2147483646 h 45"/>
                <a:gd name="T14" fmla="*/ 2147483646 w 61"/>
                <a:gd name="T15" fmla="*/ 2147483646 h 45"/>
                <a:gd name="T16" fmla="*/ 2147483646 w 61"/>
                <a:gd name="T17" fmla="*/ 0 h 45"/>
                <a:gd name="T18" fmla="*/ 0 w 61"/>
                <a:gd name="T19" fmla="*/ 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45"/>
                <a:gd name="T32" fmla="*/ 61 w 61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45">
                  <a:moveTo>
                    <a:pt x="0" y="0"/>
                  </a:moveTo>
                  <a:lnTo>
                    <a:pt x="0" y="22"/>
                  </a:lnTo>
                  <a:lnTo>
                    <a:pt x="0" y="44"/>
                  </a:lnTo>
                  <a:lnTo>
                    <a:pt x="12" y="33"/>
                  </a:lnTo>
                  <a:lnTo>
                    <a:pt x="48" y="22"/>
                  </a:lnTo>
                  <a:lnTo>
                    <a:pt x="60" y="33"/>
                  </a:lnTo>
                  <a:lnTo>
                    <a:pt x="60" y="11"/>
                  </a:lnTo>
                  <a:lnTo>
                    <a:pt x="48" y="11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00" name="Freeform 32"/>
            <p:cNvSpPr>
              <a:spLocks/>
            </p:cNvSpPr>
            <p:nvPr/>
          </p:nvSpPr>
          <p:spPr bwMode="auto">
            <a:xfrm>
              <a:off x="1946275" y="4098925"/>
              <a:ext cx="42863" cy="38100"/>
            </a:xfrm>
            <a:custGeom>
              <a:avLst/>
              <a:gdLst>
                <a:gd name="T0" fmla="*/ 0 w 32"/>
                <a:gd name="T1" fmla="*/ 2147483646 h 29"/>
                <a:gd name="T2" fmla="*/ 2147483646 w 32"/>
                <a:gd name="T3" fmla="*/ 0 h 29"/>
                <a:gd name="T4" fmla="*/ 2147483646 w 32"/>
                <a:gd name="T5" fmla="*/ 2147483646 h 29"/>
                <a:gd name="T6" fmla="*/ 0 w 32"/>
                <a:gd name="T7" fmla="*/ 2147483646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9"/>
                <a:gd name="T14" fmla="*/ 32 w 3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9">
                  <a:moveTo>
                    <a:pt x="0" y="28"/>
                  </a:moveTo>
                  <a:lnTo>
                    <a:pt x="31" y="0"/>
                  </a:lnTo>
                  <a:lnTo>
                    <a:pt x="31" y="28"/>
                  </a:lnTo>
                  <a:lnTo>
                    <a:pt x="0" y="2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01" name="Line 33"/>
            <p:cNvSpPr>
              <a:spLocks noChangeShapeType="1"/>
            </p:cNvSpPr>
            <p:nvPr/>
          </p:nvSpPr>
          <p:spPr bwMode="auto">
            <a:xfrm flipH="1">
              <a:off x="2251075" y="4344988"/>
              <a:ext cx="571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662" dirty="0"/>
            </a:p>
          </p:txBody>
        </p:sp>
        <p:sp>
          <p:nvSpPr>
            <p:cNvPr id="402" name="Freeform 34" descr="Trinité et Tobago"/>
            <p:cNvSpPr>
              <a:spLocks/>
            </p:cNvSpPr>
            <p:nvPr/>
          </p:nvSpPr>
          <p:spPr bwMode="auto">
            <a:xfrm>
              <a:off x="2239963" y="4360863"/>
              <a:ext cx="44450" cy="39687"/>
            </a:xfrm>
            <a:custGeom>
              <a:avLst/>
              <a:gdLst>
                <a:gd name="T0" fmla="*/ 0 w 33"/>
                <a:gd name="T1" fmla="*/ 2147483646 h 29"/>
                <a:gd name="T2" fmla="*/ 2147483646 w 33"/>
                <a:gd name="T3" fmla="*/ 2147483646 h 29"/>
                <a:gd name="T4" fmla="*/ 2147483646 w 33"/>
                <a:gd name="T5" fmla="*/ 0 h 29"/>
                <a:gd name="T6" fmla="*/ 2147483646 w 33"/>
                <a:gd name="T7" fmla="*/ 0 h 29"/>
                <a:gd name="T8" fmla="*/ 0 w 33"/>
                <a:gd name="T9" fmla="*/ 2147483646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9"/>
                <a:gd name="T17" fmla="*/ 33 w 3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9">
                  <a:moveTo>
                    <a:pt x="0" y="28"/>
                  </a:moveTo>
                  <a:lnTo>
                    <a:pt x="32" y="28"/>
                  </a:lnTo>
                  <a:lnTo>
                    <a:pt x="32" y="0"/>
                  </a:lnTo>
                  <a:lnTo>
                    <a:pt x="15" y="0"/>
                  </a:lnTo>
                  <a:lnTo>
                    <a:pt x="0" y="2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03" name="Freeform 35" descr="Colombie"/>
            <p:cNvSpPr>
              <a:spLocks/>
            </p:cNvSpPr>
            <p:nvPr/>
          </p:nvSpPr>
          <p:spPr bwMode="auto">
            <a:xfrm>
              <a:off x="1781175" y="4330700"/>
              <a:ext cx="328613" cy="404813"/>
            </a:xfrm>
            <a:custGeom>
              <a:avLst/>
              <a:gdLst>
                <a:gd name="T0" fmla="*/ 2147483646 w 242"/>
                <a:gd name="T1" fmla="*/ 2147483646 h 299"/>
                <a:gd name="T2" fmla="*/ 0 w 242"/>
                <a:gd name="T3" fmla="*/ 2147483646 h 299"/>
                <a:gd name="T4" fmla="*/ 2147483646 w 242"/>
                <a:gd name="T5" fmla="*/ 2147483646 h 299"/>
                <a:gd name="T6" fmla="*/ 2147483646 w 242"/>
                <a:gd name="T7" fmla="*/ 2147483646 h 299"/>
                <a:gd name="T8" fmla="*/ 2147483646 w 242"/>
                <a:gd name="T9" fmla="*/ 2147483646 h 299"/>
                <a:gd name="T10" fmla="*/ 2147483646 w 242"/>
                <a:gd name="T11" fmla="*/ 2147483646 h 299"/>
                <a:gd name="T12" fmla="*/ 2147483646 w 242"/>
                <a:gd name="T13" fmla="*/ 2147483646 h 299"/>
                <a:gd name="T14" fmla="*/ 2147483646 w 242"/>
                <a:gd name="T15" fmla="*/ 2147483646 h 299"/>
                <a:gd name="T16" fmla="*/ 2147483646 w 242"/>
                <a:gd name="T17" fmla="*/ 2147483646 h 299"/>
                <a:gd name="T18" fmla="*/ 2147483646 w 242"/>
                <a:gd name="T19" fmla="*/ 2147483646 h 299"/>
                <a:gd name="T20" fmla="*/ 2147483646 w 242"/>
                <a:gd name="T21" fmla="*/ 2147483646 h 299"/>
                <a:gd name="T22" fmla="*/ 2147483646 w 242"/>
                <a:gd name="T23" fmla="*/ 2147483646 h 299"/>
                <a:gd name="T24" fmla="*/ 2147483646 w 242"/>
                <a:gd name="T25" fmla="*/ 2147483646 h 299"/>
                <a:gd name="T26" fmla="*/ 2147483646 w 242"/>
                <a:gd name="T27" fmla="*/ 2147483646 h 299"/>
                <a:gd name="T28" fmla="*/ 2147483646 w 242"/>
                <a:gd name="T29" fmla="*/ 2147483646 h 299"/>
                <a:gd name="T30" fmla="*/ 2147483646 w 242"/>
                <a:gd name="T31" fmla="*/ 2147483646 h 299"/>
                <a:gd name="T32" fmla="*/ 2147483646 w 242"/>
                <a:gd name="T33" fmla="*/ 2147483646 h 299"/>
                <a:gd name="T34" fmla="*/ 2147483646 w 242"/>
                <a:gd name="T35" fmla="*/ 2147483646 h 299"/>
                <a:gd name="T36" fmla="*/ 2147483646 w 242"/>
                <a:gd name="T37" fmla="*/ 2147483646 h 299"/>
                <a:gd name="T38" fmla="*/ 2147483646 w 242"/>
                <a:gd name="T39" fmla="*/ 2147483646 h 299"/>
                <a:gd name="T40" fmla="*/ 2147483646 w 242"/>
                <a:gd name="T41" fmla="*/ 2147483646 h 299"/>
                <a:gd name="T42" fmla="*/ 2147483646 w 242"/>
                <a:gd name="T43" fmla="*/ 2147483646 h 299"/>
                <a:gd name="T44" fmla="*/ 2147483646 w 242"/>
                <a:gd name="T45" fmla="*/ 2147483646 h 299"/>
                <a:gd name="T46" fmla="*/ 2147483646 w 242"/>
                <a:gd name="T47" fmla="*/ 2147483646 h 299"/>
                <a:gd name="T48" fmla="*/ 2147483646 w 242"/>
                <a:gd name="T49" fmla="*/ 2147483646 h 299"/>
                <a:gd name="T50" fmla="*/ 2147483646 w 242"/>
                <a:gd name="T51" fmla="*/ 2147483646 h 299"/>
                <a:gd name="T52" fmla="*/ 2147483646 w 242"/>
                <a:gd name="T53" fmla="*/ 2147483646 h 299"/>
                <a:gd name="T54" fmla="*/ 2147483646 w 242"/>
                <a:gd name="T55" fmla="*/ 2147483646 h 299"/>
                <a:gd name="T56" fmla="*/ 2147483646 w 242"/>
                <a:gd name="T57" fmla="*/ 2147483646 h 299"/>
                <a:gd name="T58" fmla="*/ 2147483646 w 242"/>
                <a:gd name="T59" fmla="*/ 0 h 299"/>
                <a:gd name="T60" fmla="*/ 2147483646 w 242"/>
                <a:gd name="T61" fmla="*/ 0 h 299"/>
                <a:gd name="T62" fmla="*/ 2147483646 w 242"/>
                <a:gd name="T63" fmla="*/ 2147483646 h 299"/>
                <a:gd name="T64" fmla="*/ 2147483646 w 242"/>
                <a:gd name="T65" fmla="*/ 2147483646 h 299"/>
                <a:gd name="T66" fmla="*/ 2147483646 w 242"/>
                <a:gd name="T67" fmla="*/ 2147483646 h 299"/>
                <a:gd name="T68" fmla="*/ 2147483646 w 242"/>
                <a:gd name="T69" fmla="*/ 2147483646 h 299"/>
                <a:gd name="T70" fmla="*/ 2147483646 w 242"/>
                <a:gd name="T71" fmla="*/ 2147483646 h 299"/>
                <a:gd name="T72" fmla="*/ 2147483646 w 242"/>
                <a:gd name="T73" fmla="*/ 2147483646 h 299"/>
                <a:gd name="T74" fmla="*/ 2147483646 w 242"/>
                <a:gd name="T75" fmla="*/ 2147483646 h 299"/>
                <a:gd name="T76" fmla="*/ 2147483646 w 242"/>
                <a:gd name="T77" fmla="*/ 2147483646 h 299"/>
                <a:gd name="T78" fmla="*/ 2147483646 w 242"/>
                <a:gd name="T79" fmla="*/ 2147483646 h 299"/>
                <a:gd name="T80" fmla="*/ 2147483646 w 242"/>
                <a:gd name="T81" fmla="*/ 2147483646 h 2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2"/>
                <a:gd name="T124" fmla="*/ 0 h 299"/>
                <a:gd name="T125" fmla="*/ 242 w 242"/>
                <a:gd name="T126" fmla="*/ 299 h 29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2" h="299">
                  <a:moveTo>
                    <a:pt x="12" y="182"/>
                  </a:moveTo>
                  <a:lnTo>
                    <a:pt x="0" y="203"/>
                  </a:lnTo>
                  <a:lnTo>
                    <a:pt x="60" y="224"/>
                  </a:lnTo>
                  <a:lnTo>
                    <a:pt x="72" y="214"/>
                  </a:lnTo>
                  <a:lnTo>
                    <a:pt x="84" y="224"/>
                  </a:lnTo>
                  <a:lnTo>
                    <a:pt x="96" y="235"/>
                  </a:lnTo>
                  <a:lnTo>
                    <a:pt x="108" y="256"/>
                  </a:lnTo>
                  <a:lnTo>
                    <a:pt x="132" y="256"/>
                  </a:lnTo>
                  <a:lnTo>
                    <a:pt x="144" y="256"/>
                  </a:lnTo>
                  <a:lnTo>
                    <a:pt x="168" y="278"/>
                  </a:lnTo>
                  <a:lnTo>
                    <a:pt x="180" y="298"/>
                  </a:lnTo>
                  <a:lnTo>
                    <a:pt x="180" y="267"/>
                  </a:lnTo>
                  <a:lnTo>
                    <a:pt x="192" y="246"/>
                  </a:lnTo>
                  <a:lnTo>
                    <a:pt x="180" y="224"/>
                  </a:lnTo>
                  <a:lnTo>
                    <a:pt x="204" y="214"/>
                  </a:lnTo>
                  <a:lnTo>
                    <a:pt x="180" y="214"/>
                  </a:lnTo>
                  <a:lnTo>
                    <a:pt x="180" y="203"/>
                  </a:lnTo>
                  <a:lnTo>
                    <a:pt x="204" y="203"/>
                  </a:lnTo>
                  <a:lnTo>
                    <a:pt x="204" y="192"/>
                  </a:lnTo>
                  <a:lnTo>
                    <a:pt x="228" y="192"/>
                  </a:lnTo>
                  <a:lnTo>
                    <a:pt x="241" y="203"/>
                  </a:lnTo>
                  <a:lnTo>
                    <a:pt x="228" y="160"/>
                  </a:lnTo>
                  <a:lnTo>
                    <a:pt x="216" y="117"/>
                  </a:lnTo>
                  <a:lnTo>
                    <a:pt x="192" y="117"/>
                  </a:lnTo>
                  <a:lnTo>
                    <a:pt x="132" y="96"/>
                  </a:lnTo>
                  <a:lnTo>
                    <a:pt x="120" y="74"/>
                  </a:lnTo>
                  <a:lnTo>
                    <a:pt x="108" y="64"/>
                  </a:lnTo>
                  <a:lnTo>
                    <a:pt x="132" y="21"/>
                  </a:lnTo>
                  <a:lnTo>
                    <a:pt x="156" y="21"/>
                  </a:lnTo>
                  <a:lnTo>
                    <a:pt x="156" y="0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84" y="32"/>
                  </a:lnTo>
                  <a:lnTo>
                    <a:pt x="72" y="53"/>
                  </a:lnTo>
                  <a:lnTo>
                    <a:pt x="48" y="74"/>
                  </a:lnTo>
                  <a:lnTo>
                    <a:pt x="36" y="85"/>
                  </a:lnTo>
                  <a:lnTo>
                    <a:pt x="36" y="96"/>
                  </a:lnTo>
                  <a:lnTo>
                    <a:pt x="36" y="107"/>
                  </a:lnTo>
                  <a:lnTo>
                    <a:pt x="36" y="160"/>
                  </a:lnTo>
                  <a:lnTo>
                    <a:pt x="24" y="182"/>
                  </a:lnTo>
                  <a:lnTo>
                    <a:pt x="12" y="182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04" name="Freeform 36" descr="Equateur"/>
            <p:cNvSpPr>
              <a:spLocks/>
            </p:cNvSpPr>
            <p:nvPr/>
          </p:nvSpPr>
          <p:spPr bwMode="auto">
            <a:xfrm>
              <a:off x="1751013" y="4606925"/>
              <a:ext cx="147637" cy="158750"/>
            </a:xfrm>
            <a:custGeom>
              <a:avLst/>
              <a:gdLst>
                <a:gd name="T0" fmla="*/ 0 w 109"/>
                <a:gd name="T1" fmla="*/ 2147483646 h 117"/>
                <a:gd name="T2" fmla="*/ 0 w 109"/>
                <a:gd name="T3" fmla="*/ 2147483646 h 117"/>
                <a:gd name="T4" fmla="*/ 0 w 109"/>
                <a:gd name="T5" fmla="*/ 2147483646 h 117"/>
                <a:gd name="T6" fmla="*/ 2147483646 w 109"/>
                <a:gd name="T7" fmla="*/ 2147483646 h 117"/>
                <a:gd name="T8" fmla="*/ 0 w 109"/>
                <a:gd name="T9" fmla="*/ 2147483646 h 117"/>
                <a:gd name="T10" fmla="*/ 0 w 109"/>
                <a:gd name="T11" fmla="*/ 2147483646 h 117"/>
                <a:gd name="T12" fmla="*/ 2147483646 w 109"/>
                <a:gd name="T13" fmla="*/ 2147483646 h 117"/>
                <a:gd name="T14" fmla="*/ 2147483646 w 109"/>
                <a:gd name="T15" fmla="*/ 2147483646 h 117"/>
                <a:gd name="T16" fmla="*/ 2147483646 w 109"/>
                <a:gd name="T17" fmla="*/ 2147483646 h 117"/>
                <a:gd name="T18" fmla="*/ 2147483646 w 109"/>
                <a:gd name="T19" fmla="*/ 2147483646 h 117"/>
                <a:gd name="T20" fmla="*/ 2147483646 w 109"/>
                <a:gd name="T21" fmla="*/ 2147483646 h 117"/>
                <a:gd name="T22" fmla="*/ 2147483646 w 109"/>
                <a:gd name="T23" fmla="*/ 2147483646 h 117"/>
                <a:gd name="T24" fmla="*/ 2147483646 w 109"/>
                <a:gd name="T25" fmla="*/ 2147483646 h 117"/>
                <a:gd name="T26" fmla="*/ 2147483646 w 109"/>
                <a:gd name="T27" fmla="*/ 2147483646 h 117"/>
                <a:gd name="T28" fmla="*/ 2147483646 w 109"/>
                <a:gd name="T29" fmla="*/ 0 h 117"/>
                <a:gd name="T30" fmla="*/ 2147483646 w 109"/>
                <a:gd name="T31" fmla="*/ 0 h 117"/>
                <a:gd name="T32" fmla="*/ 0 w 109"/>
                <a:gd name="T33" fmla="*/ 2147483646 h 1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117"/>
                <a:gd name="T53" fmla="*/ 109 w 109"/>
                <a:gd name="T54" fmla="*/ 117 h 1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117">
                  <a:moveTo>
                    <a:pt x="0" y="21"/>
                  </a:moveTo>
                  <a:lnTo>
                    <a:pt x="0" y="42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0" y="85"/>
                  </a:lnTo>
                  <a:lnTo>
                    <a:pt x="0" y="105"/>
                  </a:lnTo>
                  <a:lnTo>
                    <a:pt x="12" y="105"/>
                  </a:lnTo>
                  <a:lnTo>
                    <a:pt x="24" y="116"/>
                  </a:lnTo>
                  <a:lnTo>
                    <a:pt x="36" y="94"/>
                  </a:lnTo>
                  <a:lnTo>
                    <a:pt x="108" y="64"/>
                  </a:lnTo>
                  <a:lnTo>
                    <a:pt x="108" y="42"/>
                  </a:lnTo>
                  <a:lnTo>
                    <a:pt x="108" y="21"/>
                  </a:lnTo>
                  <a:lnTo>
                    <a:pt x="96" y="10"/>
                  </a:lnTo>
                  <a:lnTo>
                    <a:pt x="84" y="21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21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05" name="Freeform 37" descr="Guyane Française (France)"/>
            <p:cNvSpPr>
              <a:spLocks/>
            </p:cNvSpPr>
            <p:nvPr/>
          </p:nvSpPr>
          <p:spPr bwMode="auto">
            <a:xfrm>
              <a:off x="2419350" y="4505325"/>
              <a:ext cx="82550" cy="88900"/>
            </a:xfrm>
            <a:custGeom>
              <a:avLst/>
              <a:gdLst>
                <a:gd name="T0" fmla="*/ 2147483646 w 61"/>
                <a:gd name="T1" fmla="*/ 0 h 65"/>
                <a:gd name="T2" fmla="*/ 0 w 61"/>
                <a:gd name="T3" fmla="*/ 2147483646 h 65"/>
                <a:gd name="T4" fmla="*/ 2147483646 w 61"/>
                <a:gd name="T5" fmla="*/ 2147483646 h 65"/>
                <a:gd name="T6" fmla="*/ 2147483646 w 61"/>
                <a:gd name="T7" fmla="*/ 2147483646 h 65"/>
                <a:gd name="T8" fmla="*/ 2147483646 w 61"/>
                <a:gd name="T9" fmla="*/ 2147483646 h 65"/>
                <a:gd name="T10" fmla="*/ 2147483646 w 61"/>
                <a:gd name="T11" fmla="*/ 2147483646 h 65"/>
                <a:gd name="T12" fmla="*/ 2147483646 w 61"/>
                <a:gd name="T13" fmla="*/ 2147483646 h 65"/>
                <a:gd name="T14" fmla="*/ 2147483646 w 61"/>
                <a:gd name="T15" fmla="*/ 0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65"/>
                <a:gd name="T26" fmla="*/ 61 w 61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65">
                  <a:moveTo>
                    <a:pt x="12" y="0"/>
                  </a:moveTo>
                  <a:lnTo>
                    <a:pt x="0" y="21"/>
                  </a:lnTo>
                  <a:lnTo>
                    <a:pt x="12" y="42"/>
                  </a:lnTo>
                  <a:lnTo>
                    <a:pt x="12" y="64"/>
                  </a:lnTo>
                  <a:lnTo>
                    <a:pt x="35" y="64"/>
                  </a:lnTo>
                  <a:lnTo>
                    <a:pt x="60" y="21"/>
                  </a:lnTo>
                  <a:lnTo>
                    <a:pt x="35" y="10"/>
                  </a:lnTo>
                  <a:lnTo>
                    <a:pt x="12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06" name="Freeform 38" descr="Guyana"/>
            <p:cNvSpPr>
              <a:spLocks/>
            </p:cNvSpPr>
            <p:nvPr/>
          </p:nvSpPr>
          <p:spPr bwMode="auto">
            <a:xfrm>
              <a:off x="2238375" y="4432300"/>
              <a:ext cx="131763" cy="188913"/>
            </a:xfrm>
            <a:custGeom>
              <a:avLst/>
              <a:gdLst>
                <a:gd name="T0" fmla="*/ 2147483646 w 97"/>
                <a:gd name="T1" fmla="*/ 2147483646 h 139"/>
                <a:gd name="T2" fmla="*/ 2147483646 w 97"/>
                <a:gd name="T3" fmla="*/ 2147483646 h 139"/>
                <a:gd name="T4" fmla="*/ 2147483646 w 97"/>
                <a:gd name="T5" fmla="*/ 2147483646 h 139"/>
                <a:gd name="T6" fmla="*/ 2147483646 w 97"/>
                <a:gd name="T7" fmla="*/ 0 h 139"/>
                <a:gd name="T8" fmla="*/ 2147483646 w 97"/>
                <a:gd name="T9" fmla="*/ 2147483646 h 139"/>
                <a:gd name="T10" fmla="*/ 0 w 97"/>
                <a:gd name="T11" fmla="*/ 2147483646 h 139"/>
                <a:gd name="T12" fmla="*/ 2147483646 w 97"/>
                <a:gd name="T13" fmla="*/ 2147483646 h 139"/>
                <a:gd name="T14" fmla="*/ 2147483646 w 97"/>
                <a:gd name="T15" fmla="*/ 2147483646 h 139"/>
                <a:gd name="T16" fmla="*/ 2147483646 w 97"/>
                <a:gd name="T17" fmla="*/ 2147483646 h 139"/>
                <a:gd name="T18" fmla="*/ 2147483646 w 97"/>
                <a:gd name="T19" fmla="*/ 2147483646 h 139"/>
                <a:gd name="T20" fmla="*/ 2147483646 w 97"/>
                <a:gd name="T21" fmla="*/ 2147483646 h 139"/>
                <a:gd name="T22" fmla="*/ 2147483646 w 97"/>
                <a:gd name="T23" fmla="*/ 2147483646 h 139"/>
                <a:gd name="T24" fmla="*/ 2147483646 w 97"/>
                <a:gd name="T25" fmla="*/ 2147483646 h 139"/>
                <a:gd name="T26" fmla="*/ 2147483646 w 97"/>
                <a:gd name="T27" fmla="*/ 2147483646 h 139"/>
                <a:gd name="T28" fmla="*/ 2147483646 w 97"/>
                <a:gd name="T29" fmla="*/ 2147483646 h 139"/>
                <a:gd name="T30" fmla="*/ 2147483646 w 97"/>
                <a:gd name="T31" fmla="*/ 2147483646 h 139"/>
                <a:gd name="T32" fmla="*/ 2147483646 w 97"/>
                <a:gd name="T33" fmla="*/ 2147483646 h 139"/>
                <a:gd name="T34" fmla="*/ 2147483646 w 97"/>
                <a:gd name="T35" fmla="*/ 2147483646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7"/>
                <a:gd name="T55" fmla="*/ 0 h 139"/>
                <a:gd name="T56" fmla="*/ 97 w 97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7" h="139">
                  <a:moveTo>
                    <a:pt x="47" y="31"/>
                  </a:moveTo>
                  <a:lnTo>
                    <a:pt x="47" y="21"/>
                  </a:lnTo>
                  <a:lnTo>
                    <a:pt x="47" y="10"/>
                  </a:lnTo>
                  <a:lnTo>
                    <a:pt x="23" y="0"/>
                  </a:lnTo>
                  <a:lnTo>
                    <a:pt x="11" y="21"/>
                  </a:lnTo>
                  <a:lnTo>
                    <a:pt x="0" y="42"/>
                  </a:lnTo>
                  <a:lnTo>
                    <a:pt x="11" y="63"/>
                  </a:lnTo>
                  <a:lnTo>
                    <a:pt x="35" y="95"/>
                  </a:lnTo>
                  <a:lnTo>
                    <a:pt x="35" y="116"/>
                  </a:lnTo>
                  <a:lnTo>
                    <a:pt x="47" y="138"/>
                  </a:lnTo>
                  <a:lnTo>
                    <a:pt x="84" y="116"/>
                  </a:lnTo>
                  <a:lnTo>
                    <a:pt x="96" y="116"/>
                  </a:lnTo>
                  <a:lnTo>
                    <a:pt x="72" y="106"/>
                  </a:lnTo>
                  <a:lnTo>
                    <a:pt x="60" y="74"/>
                  </a:lnTo>
                  <a:lnTo>
                    <a:pt x="84" y="53"/>
                  </a:lnTo>
                  <a:lnTo>
                    <a:pt x="84" y="42"/>
                  </a:lnTo>
                  <a:lnTo>
                    <a:pt x="60" y="31"/>
                  </a:lnTo>
                  <a:lnTo>
                    <a:pt x="47" y="3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07" name="Freeform 39" descr="Pérou"/>
            <p:cNvSpPr>
              <a:spLocks/>
            </p:cNvSpPr>
            <p:nvPr/>
          </p:nvSpPr>
          <p:spPr bwMode="auto">
            <a:xfrm>
              <a:off x="1731963" y="4633913"/>
              <a:ext cx="344487" cy="463550"/>
            </a:xfrm>
            <a:custGeom>
              <a:avLst/>
              <a:gdLst>
                <a:gd name="T0" fmla="*/ 2147483646 w 255"/>
                <a:gd name="T1" fmla="*/ 0 h 342"/>
                <a:gd name="T2" fmla="*/ 2147483646 w 255"/>
                <a:gd name="T3" fmla="*/ 2147483646 h 342"/>
                <a:gd name="T4" fmla="*/ 2147483646 w 255"/>
                <a:gd name="T5" fmla="*/ 2147483646 h 342"/>
                <a:gd name="T6" fmla="*/ 2147483646 w 255"/>
                <a:gd name="T7" fmla="*/ 2147483646 h 342"/>
                <a:gd name="T8" fmla="*/ 2147483646 w 255"/>
                <a:gd name="T9" fmla="*/ 2147483646 h 342"/>
                <a:gd name="T10" fmla="*/ 2147483646 w 255"/>
                <a:gd name="T11" fmla="*/ 2147483646 h 342"/>
                <a:gd name="T12" fmla="*/ 2147483646 w 255"/>
                <a:gd name="T13" fmla="*/ 2147483646 h 342"/>
                <a:gd name="T14" fmla="*/ 2147483646 w 255"/>
                <a:gd name="T15" fmla="*/ 2147483646 h 342"/>
                <a:gd name="T16" fmla="*/ 0 w 255"/>
                <a:gd name="T17" fmla="*/ 2147483646 h 342"/>
                <a:gd name="T18" fmla="*/ 2147483646 w 255"/>
                <a:gd name="T19" fmla="*/ 2147483646 h 342"/>
                <a:gd name="T20" fmla="*/ 2147483646 w 255"/>
                <a:gd name="T21" fmla="*/ 2147483646 h 342"/>
                <a:gd name="T22" fmla="*/ 2147483646 w 255"/>
                <a:gd name="T23" fmla="*/ 2147483646 h 342"/>
                <a:gd name="T24" fmla="*/ 2147483646 w 255"/>
                <a:gd name="T25" fmla="*/ 2147483646 h 342"/>
                <a:gd name="T26" fmla="*/ 2147483646 w 255"/>
                <a:gd name="T27" fmla="*/ 2147483646 h 342"/>
                <a:gd name="T28" fmla="*/ 2147483646 w 255"/>
                <a:gd name="T29" fmla="*/ 2147483646 h 342"/>
                <a:gd name="T30" fmla="*/ 2147483646 w 255"/>
                <a:gd name="T31" fmla="*/ 2147483646 h 342"/>
                <a:gd name="T32" fmla="*/ 2147483646 w 255"/>
                <a:gd name="T33" fmla="*/ 2147483646 h 342"/>
                <a:gd name="T34" fmla="*/ 2147483646 w 255"/>
                <a:gd name="T35" fmla="*/ 2147483646 h 342"/>
                <a:gd name="T36" fmla="*/ 2147483646 w 255"/>
                <a:gd name="T37" fmla="*/ 2147483646 h 342"/>
                <a:gd name="T38" fmla="*/ 2147483646 w 255"/>
                <a:gd name="T39" fmla="*/ 2147483646 h 342"/>
                <a:gd name="T40" fmla="*/ 2147483646 w 255"/>
                <a:gd name="T41" fmla="*/ 2147483646 h 342"/>
                <a:gd name="T42" fmla="*/ 2147483646 w 255"/>
                <a:gd name="T43" fmla="*/ 2147483646 h 342"/>
                <a:gd name="T44" fmla="*/ 2147483646 w 255"/>
                <a:gd name="T45" fmla="*/ 2147483646 h 342"/>
                <a:gd name="T46" fmla="*/ 2147483646 w 255"/>
                <a:gd name="T47" fmla="*/ 2147483646 h 342"/>
                <a:gd name="T48" fmla="*/ 2147483646 w 255"/>
                <a:gd name="T49" fmla="*/ 2147483646 h 342"/>
                <a:gd name="T50" fmla="*/ 2147483646 w 255"/>
                <a:gd name="T51" fmla="*/ 2147483646 h 342"/>
                <a:gd name="T52" fmla="*/ 2147483646 w 255"/>
                <a:gd name="T53" fmla="*/ 2147483646 h 342"/>
                <a:gd name="T54" fmla="*/ 2147483646 w 255"/>
                <a:gd name="T55" fmla="*/ 2147483646 h 342"/>
                <a:gd name="T56" fmla="*/ 2147483646 w 255"/>
                <a:gd name="T57" fmla="*/ 2147483646 h 342"/>
                <a:gd name="T58" fmla="*/ 2147483646 w 255"/>
                <a:gd name="T59" fmla="*/ 2147483646 h 342"/>
                <a:gd name="T60" fmla="*/ 2147483646 w 255"/>
                <a:gd name="T61" fmla="*/ 2147483646 h 342"/>
                <a:gd name="T62" fmla="*/ 2147483646 w 255"/>
                <a:gd name="T63" fmla="*/ 2147483646 h 342"/>
                <a:gd name="T64" fmla="*/ 2147483646 w 255"/>
                <a:gd name="T65" fmla="*/ 2147483646 h 342"/>
                <a:gd name="T66" fmla="*/ 2147483646 w 255"/>
                <a:gd name="T67" fmla="*/ 2147483646 h 342"/>
                <a:gd name="T68" fmla="*/ 2147483646 w 255"/>
                <a:gd name="T69" fmla="*/ 2147483646 h 342"/>
                <a:gd name="T70" fmla="*/ 2147483646 w 255"/>
                <a:gd name="T71" fmla="*/ 2147483646 h 342"/>
                <a:gd name="T72" fmla="*/ 2147483646 w 255"/>
                <a:gd name="T73" fmla="*/ 2147483646 h 342"/>
                <a:gd name="T74" fmla="*/ 2147483646 w 255"/>
                <a:gd name="T75" fmla="*/ 2147483646 h 342"/>
                <a:gd name="T76" fmla="*/ 2147483646 w 255"/>
                <a:gd name="T77" fmla="*/ 2147483646 h 342"/>
                <a:gd name="T78" fmla="*/ 2147483646 w 255"/>
                <a:gd name="T79" fmla="*/ 2147483646 h 342"/>
                <a:gd name="T80" fmla="*/ 2147483646 w 255"/>
                <a:gd name="T81" fmla="*/ 2147483646 h 342"/>
                <a:gd name="T82" fmla="*/ 2147483646 w 255"/>
                <a:gd name="T83" fmla="*/ 2147483646 h 342"/>
                <a:gd name="T84" fmla="*/ 2147483646 w 255"/>
                <a:gd name="T85" fmla="*/ 2147483646 h 342"/>
                <a:gd name="T86" fmla="*/ 2147483646 w 255"/>
                <a:gd name="T87" fmla="*/ 0 h 3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5"/>
                <a:gd name="T133" fmla="*/ 0 h 342"/>
                <a:gd name="T134" fmla="*/ 255 w 255"/>
                <a:gd name="T135" fmla="*/ 342 h 3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5" h="342">
                  <a:moveTo>
                    <a:pt x="120" y="0"/>
                  </a:moveTo>
                  <a:lnTo>
                    <a:pt x="120" y="21"/>
                  </a:lnTo>
                  <a:lnTo>
                    <a:pt x="120" y="42"/>
                  </a:lnTo>
                  <a:lnTo>
                    <a:pt x="48" y="73"/>
                  </a:lnTo>
                  <a:lnTo>
                    <a:pt x="36" y="94"/>
                  </a:lnTo>
                  <a:lnTo>
                    <a:pt x="24" y="83"/>
                  </a:lnTo>
                  <a:lnTo>
                    <a:pt x="12" y="83"/>
                  </a:lnTo>
                  <a:lnTo>
                    <a:pt x="12" y="64"/>
                  </a:lnTo>
                  <a:lnTo>
                    <a:pt x="0" y="83"/>
                  </a:lnTo>
                  <a:lnTo>
                    <a:pt x="12" y="105"/>
                  </a:lnTo>
                  <a:lnTo>
                    <a:pt x="36" y="126"/>
                  </a:lnTo>
                  <a:lnTo>
                    <a:pt x="60" y="180"/>
                  </a:lnTo>
                  <a:lnTo>
                    <a:pt x="96" y="244"/>
                  </a:lnTo>
                  <a:lnTo>
                    <a:pt x="96" y="255"/>
                  </a:lnTo>
                  <a:lnTo>
                    <a:pt x="145" y="298"/>
                  </a:lnTo>
                  <a:lnTo>
                    <a:pt x="169" y="308"/>
                  </a:lnTo>
                  <a:lnTo>
                    <a:pt x="193" y="319"/>
                  </a:lnTo>
                  <a:lnTo>
                    <a:pt x="193" y="330"/>
                  </a:lnTo>
                  <a:lnTo>
                    <a:pt x="217" y="341"/>
                  </a:lnTo>
                  <a:lnTo>
                    <a:pt x="229" y="319"/>
                  </a:lnTo>
                  <a:lnTo>
                    <a:pt x="241" y="319"/>
                  </a:lnTo>
                  <a:lnTo>
                    <a:pt x="254" y="308"/>
                  </a:lnTo>
                  <a:lnTo>
                    <a:pt x="241" y="308"/>
                  </a:lnTo>
                  <a:lnTo>
                    <a:pt x="241" y="298"/>
                  </a:lnTo>
                  <a:lnTo>
                    <a:pt x="229" y="287"/>
                  </a:lnTo>
                  <a:lnTo>
                    <a:pt x="241" y="287"/>
                  </a:lnTo>
                  <a:lnTo>
                    <a:pt x="241" y="266"/>
                  </a:lnTo>
                  <a:lnTo>
                    <a:pt x="241" y="255"/>
                  </a:lnTo>
                  <a:lnTo>
                    <a:pt x="254" y="223"/>
                  </a:lnTo>
                  <a:lnTo>
                    <a:pt x="229" y="201"/>
                  </a:lnTo>
                  <a:lnTo>
                    <a:pt x="205" y="191"/>
                  </a:lnTo>
                  <a:lnTo>
                    <a:pt x="193" y="180"/>
                  </a:lnTo>
                  <a:lnTo>
                    <a:pt x="181" y="180"/>
                  </a:lnTo>
                  <a:lnTo>
                    <a:pt x="145" y="158"/>
                  </a:lnTo>
                  <a:lnTo>
                    <a:pt x="145" y="137"/>
                  </a:lnTo>
                  <a:lnTo>
                    <a:pt x="157" y="105"/>
                  </a:lnTo>
                  <a:lnTo>
                    <a:pt x="193" y="73"/>
                  </a:lnTo>
                  <a:lnTo>
                    <a:pt x="217" y="73"/>
                  </a:lnTo>
                  <a:lnTo>
                    <a:pt x="205" y="53"/>
                  </a:lnTo>
                  <a:lnTo>
                    <a:pt x="181" y="32"/>
                  </a:lnTo>
                  <a:lnTo>
                    <a:pt x="169" y="32"/>
                  </a:lnTo>
                  <a:lnTo>
                    <a:pt x="145" y="32"/>
                  </a:lnTo>
                  <a:lnTo>
                    <a:pt x="133" y="10"/>
                  </a:lnTo>
                  <a:lnTo>
                    <a:pt x="12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08" name="Freeform 40" descr="Surinam"/>
            <p:cNvSpPr>
              <a:spLocks/>
            </p:cNvSpPr>
            <p:nvPr/>
          </p:nvSpPr>
          <p:spPr bwMode="auto">
            <a:xfrm>
              <a:off x="2317750" y="4489450"/>
              <a:ext cx="117475" cy="103188"/>
            </a:xfrm>
            <a:custGeom>
              <a:avLst/>
              <a:gdLst>
                <a:gd name="T0" fmla="*/ 2147483646 w 86"/>
                <a:gd name="T1" fmla="*/ 0 h 76"/>
                <a:gd name="T2" fmla="*/ 2147483646 w 86"/>
                <a:gd name="T3" fmla="*/ 2147483646 h 76"/>
                <a:gd name="T4" fmla="*/ 0 w 86"/>
                <a:gd name="T5" fmla="*/ 2147483646 h 76"/>
                <a:gd name="T6" fmla="*/ 2147483646 w 86"/>
                <a:gd name="T7" fmla="*/ 2147483646 h 76"/>
                <a:gd name="T8" fmla="*/ 2147483646 w 86"/>
                <a:gd name="T9" fmla="*/ 2147483646 h 76"/>
                <a:gd name="T10" fmla="*/ 2147483646 w 86"/>
                <a:gd name="T11" fmla="*/ 2147483646 h 76"/>
                <a:gd name="T12" fmla="*/ 2147483646 w 86"/>
                <a:gd name="T13" fmla="*/ 2147483646 h 76"/>
                <a:gd name="T14" fmla="*/ 2147483646 w 86"/>
                <a:gd name="T15" fmla="*/ 2147483646 h 76"/>
                <a:gd name="T16" fmla="*/ 2147483646 w 86"/>
                <a:gd name="T17" fmla="*/ 2147483646 h 76"/>
                <a:gd name="T18" fmla="*/ 2147483646 w 86"/>
                <a:gd name="T19" fmla="*/ 2147483646 h 76"/>
                <a:gd name="T20" fmla="*/ 2147483646 w 86"/>
                <a:gd name="T21" fmla="*/ 0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76"/>
                <a:gd name="T35" fmla="*/ 86 w 86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76">
                  <a:moveTo>
                    <a:pt x="24" y="0"/>
                  </a:moveTo>
                  <a:lnTo>
                    <a:pt x="24" y="10"/>
                  </a:lnTo>
                  <a:lnTo>
                    <a:pt x="0" y="32"/>
                  </a:lnTo>
                  <a:lnTo>
                    <a:pt x="12" y="64"/>
                  </a:lnTo>
                  <a:lnTo>
                    <a:pt x="36" y="75"/>
                  </a:lnTo>
                  <a:lnTo>
                    <a:pt x="48" y="64"/>
                  </a:lnTo>
                  <a:lnTo>
                    <a:pt x="85" y="75"/>
                  </a:lnTo>
                  <a:lnTo>
                    <a:pt x="85" y="53"/>
                  </a:lnTo>
                  <a:lnTo>
                    <a:pt x="72" y="32"/>
                  </a:lnTo>
                  <a:lnTo>
                    <a:pt x="85" y="10"/>
                  </a:lnTo>
                  <a:lnTo>
                    <a:pt x="24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09" name="Freeform 41" descr="Venezuela"/>
            <p:cNvSpPr>
              <a:spLocks/>
            </p:cNvSpPr>
            <p:nvPr/>
          </p:nvSpPr>
          <p:spPr bwMode="auto">
            <a:xfrm>
              <a:off x="1927225" y="4344988"/>
              <a:ext cx="344488" cy="261937"/>
            </a:xfrm>
            <a:custGeom>
              <a:avLst/>
              <a:gdLst>
                <a:gd name="T0" fmla="*/ 2147483646 w 255"/>
                <a:gd name="T1" fmla="*/ 2147483646 h 194"/>
                <a:gd name="T2" fmla="*/ 2147483646 w 255"/>
                <a:gd name="T3" fmla="*/ 2147483646 h 194"/>
                <a:gd name="T4" fmla="*/ 2147483646 w 255"/>
                <a:gd name="T5" fmla="*/ 2147483646 h 194"/>
                <a:gd name="T6" fmla="*/ 2147483646 w 255"/>
                <a:gd name="T7" fmla="*/ 2147483646 h 194"/>
                <a:gd name="T8" fmla="*/ 2147483646 w 255"/>
                <a:gd name="T9" fmla="*/ 2147483646 h 194"/>
                <a:gd name="T10" fmla="*/ 2147483646 w 255"/>
                <a:gd name="T11" fmla="*/ 2147483646 h 194"/>
                <a:gd name="T12" fmla="*/ 2147483646 w 255"/>
                <a:gd name="T13" fmla="*/ 2147483646 h 194"/>
                <a:gd name="T14" fmla="*/ 2147483646 w 255"/>
                <a:gd name="T15" fmla="*/ 0 h 194"/>
                <a:gd name="T16" fmla="*/ 2147483646 w 255"/>
                <a:gd name="T17" fmla="*/ 2147483646 h 194"/>
                <a:gd name="T18" fmla="*/ 2147483646 w 255"/>
                <a:gd name="T19" fmla="*/ 2147483646 h 194"/>
                <a:gd name="T20" fmla="*/ 2147483646 w 255"/>
                <a:gd name="T21" fmla="*/ 2147483646 h 194"/>
                <a:gd name="T22" fmla="*/ 2147483646 w 255"/>
                <a:gd name="T23" fmla="*/ 2147483646 h 194"/>
                <a:gd name="T24" fmla="*/ 2147483646 w 255"/>
                <a:gd name="T25" fmla="*/ 2147483646 h 194"/>
                <a:gd name="T26" fmla="*/ 2147483646 w 255"/>
                <a:gd name="T27" fmla="*/ 2147483646 h 194"/>
                <a:gd name="T28" fmla="*/ 2147483646 w 255"/>
                <a:gd name="T29" fmla="*/ 2147483646 h 194"/>
                <a:gd name="T30" fmla="*/ 2147483646 w 255"/>
                <a:gd name="T31" fmla="*/ 2147483646 h 194"/>
                <a:gd name="T32" fmla="*/ 2147483646 w 255"/>
                <a:gd name="T33" fmla="*/ 2147483646 h 194"/>
                <a:gd name="T34" fmla="*/ 0 w 255"/>
                <a:gd name="T35" fmla="*/ 2147483646 h 194"/>
                <a:gd name="T36" fmla="*/ 2147483646 w 255"/>
                <a:gd name="T37" fmla="*/ 2147483646 h 194"/>
                <a:gd name="T38" fmla="*/ 2147483646 w 255"/>
                <a:gd name="T39" fmla="*/ 2147483646 h 194"/>
                <a:gd name="T40" fmla="*/ 2147483646 w 255"/>
                <a:gd name="T41" fmla="*/ 2147483646 h 194"/>
                <a:gd name="T42" fmla="*/ 2147483646 w 255"/>
                <a:gd name="T43" fmla="*/ 2147483646 h 194"/>
                <a:gd name="T44" fmla="*/ 2147483646 w 255"/>
                <a:gd name="T45" fmla="*/ 2147483646 h 194"/>
                <a:gd name="T46" fmla="*/ 2147483646 w 255"/>
                <a:gd name="T47" fmla="*/ 2147483646 h 194"/>
                <a:gd name="T48" fmla="*/ 2147483646 w 255"/>
                <a:gd name="T49" fmla="*/ 2147483646 h 194"/>
                <a:gd name="T50" fmla="*/ 2147483646 w 255"/>
                <a:gd name="T51" fmla="*/ 2147483646 h 194"/>
                <a:gd name="T52" fmla="*/ 2147483646 w 255"/>
                <a:gd name="T53" fmla="*/ 2147483646 h 194"/>
                <a:gd name="T54" fmla="*/ 2147483646 w 255"/>
                <a:gd name="T55" fmla="*/ 2147483646 h 194"/>
                <a:gd name="T56" fmla="*/ 2147483646 w 255"/>
                <a:gd name="T57" fmla="*/ 2147483646 h 194"/>
                <a:gd name="T58" fmla="*/ 2147483646 w 255"/>
                <a:gd name="T59" fmla="*/ 2147483646 h 194"/>
                <a:gd name="T60" fmla="*/ 2147483646 w 255"/>
                <a:gd name="T61" fmla="*/ 2147483646 h 194"/>
                <a:gd name="T62" fmla="*/ 2147483646 w 255"/>
                <a:gd name="T63" fmla="*/ 2147483646 h 194"/>
                <a:gd name="T64" fmla="*/ 2147483646 w 255"/>
                <a:gd name="T65" fmla="*/ 2147483646 h 194"/>
                <a:gd name="T66" fmla="*/ 2147483646 w 255"/>
                <a:gd name="T67" fmla="*/ 2147483646 h 194"/>
                <a:gd name="T68" fmla="*/ 2147483646 w 255"/>
                <a:gd name="T69" fmla="*/ 2147483646 h 194"/>
                <a:gd name="T70" fmla="*/ 2147483646 w 255"/>
                <a:gd name="T71" fmla="*/ 2147483646 h 194"/>
                <a:gd name="T72" fmla="*/ 2147483646 w 255"/>
                <a:gd name="T73" fmla="*/ 2147483646 h 194"/>
                <a:gd name="T74" fmla="*/ 2147483646 w 255"/>
                <a:gd name="T75" fmla="*/ 2147483646 h 1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5"/>
                <a:gd name="T115" fmla="*/ 0 h 194"/>
                <a:gd name="T116" fmla="*/ 255 w 255"/>
                <a:gd name="T117" fmla="*/ 194 h 1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5" h="194">
                  <a:moveTo>
                    <a:pt x="229" y="21"/>
                  </a:moveTo>
                  <a:lnTo>
                    <a:pt x="181" y="21"/>
                  </a:lnTo>
                  <a:lnTo>
                    <a:pt x="181" y="32"/>
                  </a:lnTo>
                  <a:lnTo>
                    <a:pt x="169" y="32"/>
                  </a:lnTo>
                  <a:lnTo>
                    <a:pt x="133" y="21"/>
                  </a:lnTo>
                  <a:lnTo>
                    <a:pt x="108" y="21"/>
                  </a:lnTo>
                  <a:lnTo>
                    <a:pt x="96" y="10"/>
                  </a:lnTo>
                  <a:lnTo>
                    <a:pt x="72" y="0"/>
                  </a:lnTo>
                  <a:lnTo>
                    <a:pt x="72" y="10"/>
                  </a:lnTo>
                  <a:lnTo>
                    <a:pt x="48" y="21"/>
                  </a:lnTo>
                  <a:lnTo>
                    <a:pt x="48" y="42"/>
                  </a:lnTo>
                  <a:lnTo>
                    <a:pt x="48" y="53"/>
                  </a:lnTo>
                  <a:lnTo>
                    <a:pt x="48" y="42"/>
                  </a:lnTo>
                  <a:lnTo>
                    <a:pt x="36" y="42"/>
                  </a:lnTo>
                  <a:lnTo>
                    <a:pt x="48" y="21"/>
                  </a:lnTo>
                  <a:lnTo>
                    <a:pt x="48" y="10"/>
                  </a:lnTo>
                  <a:lnTo>
                    <a:pt x="24" y="10"/>
                  </a:lnTo>
                  <a:lnTo>
                    <a:pt x="0" y="53"/>
                  </a:lnTo>
                  <a:lnTo>
                    <a:pt x="12" y="64"/>
                  </a:lnTo>
                  <a:lnTo>
                    <a:pt x="24" y="85"/>
                  </a:lnTo>
                  <a:lnTo>
                    <a:pt x="84" y="107"/>
                  </a:lnTo>
                  <a:lnTo>
                    <a:pt x="108" y="107"/>
                  </a:lnTo>
                  <a:lnTo>
                    <a:pt x="120" y="150"/>
                  </a:lnTo>
                  <a:lnTo>
                    <a:pt x="133" y="193"/>
                  </a:lnTo>
                  <a:lnTo>
                    <a:pt x="145" y="193"/>
                  </a:lnTo>
                  <a:lnTo>
                    <a:pt x="169" y="193"/>
                  </a:lnTo>
                  <a:lnTo>
                    <a:pt x="181" y="171"/>
                  </a:lnTo>
                  <a:lnTo>
                    <a:pt x="169" y="150"/>
                  </a:lnTo>
                  <a:lnTo>
                    <a:pt x="169" y="139"/>
                  </a:lnTo>
                  <a:lnTo>
                    <a:pt x="205" y="150"/>
                  </a:lnTo>
                  <a:lnTo>
                    <a:pt x="241" y="139"/>
                  </a:lnTo>
                  <a:lnTo>
                    <a:pt x="241" y="128"/>
                  </a:lnTo>
                  <a:lnTo>
                    <a:pt x="229" y="107"/>
                  </a:lnTo>
                  <a:lnTo>
                    <a:pt x="241" y="85"/>
                  </a:lnTo>
                  <a:lnTo>
                    <a:pt x="254" y="64"/>
                  </a:lnTo>
                  <a:lnTo>
                    <a:pt x="217" y="42"/>
                  </a:lnTo>
                  <a:lnTo>
                    <a:pt x="205" y="32"/>
                  </a:lnTo>
                  <a:lnTo>
                    <a:pt x="229" y="21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10" name="Line 42"/>
            <p:cNvSpPr>
              <a:spLocks noChangeShapeType="1"/>
            </p:cNvSpPr>
            <p:nvPr/>
          </p:nvSpPr>
          <p:spPr bwMode="auto">
            <a:xfrm>
              <a:off x="2151063" y="419893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662" dirty="0"/>
            </a:p>
          </p:txBody>
        </p:sp>
        <p:sp>
          <p:nvSpPr>
            <p:cNvPr id="411" name="Line 43"/>
            <p:cNvSpPr>
              <a:spLocks noChangeShapeType="1"/>
            </p:cNvSpPr>
            <p:nvPr/>
          </p:nvSpPr>
          <p:spPr bwMode="auto">
            <a:xfrm>
              <a:off x="2224088" y="4237038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662" dirty="0"/>
            </a:p>
          </p:txBody>
        </p:sp>
        <p:sp>
          <p:nvSpPr>
            <p:cNvPr id="412" name="Freeform 44"/>
            <p:cNvSpPr>
              <a:spLocks/>
            </p:cNvSpPr>
            <p:nvPr/>
          </p:nvSpPr>
          <p:spPr bwMode="auto">
            <a:xfrm>
              <a:off x="2101850" y="4156075"/>
              <a:ext cx="44450" cy="39688"/>
            </a:xfrm>
            <a:custGeom>
              <a:avLst/>
              <a:gdLst>
                <a:gd name="T0" fmla="*/ 2147483646 w 33"/>
                <a:gd name="T1" fmla="*/ 0 h 29"/>
                <a:gd name="T2" fmla="*/ 0 w 33"/>
                <a:gd name="T3" fmla="*/ 0 h 29"/>
                <a:gd name="T4" fmla="*/ 0 w 33"/>
                <a:gd name="T5" fmla="*/ 2147483646 h 29"/>
                <a:gd name="T6" fmla="*/ 2147483646 w 33"/>
                <a:gd name="T7" fmla="*/ 2147483646 h 29"/>
                <a:gd name="T8" fmla="*/ 2147483646 w 33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9"/>
                <a:gd name="T17" fmla="*/ 33 w 3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9">
                  <a:moveTo>
                    <a:pt x="32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32" y="28"/>
                  </a:lnTo>
                  <a:lnTo>
                    <a:pt x="3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grpSp>
          <p:nvGrpSpPr>
            <p:cNvPr id="413" name="Group 45" descr="Iles vierges américaines"/>
            <p:cNvGrpSpPr>
              <a:grpSpLocks/>
            </p:cNvGrpSpPr>
            <p:nvPr/>
          </p:nvGrpSpPr>
          <p:grpSpPr bwMode="auto">
            <a:xfrm>
              <a:off x="2141538" y="4051300"/>
              <a:ext cx="46037" cy="139700"/>
              <a:chOff x="1682" y="2310"/>
              <a:chExt cx="33" cy="102"/>
            </a:xfrm>
          </p:grpSpPr>
          <p:sp>
            <p:nvSpPr>
              <p:cNvPr id="744" name="Freeform 46"/>
              <p:cNvSpPr>
                <a:spLocks/>
              </p:cNvSpPr>
              <p:nvPr/>
            </p:nvSpPr>
            <p:spPr bwMode="auto">
              <a:xfrm>
                <a:off x="1682" y="2310"/>
                <a:ext cx="33" cy="35"/>
              </a:xfrm>
              <a:custGeom>
                <a:avLst/>
                <a:gdLst>
                  <a:gd name="T0" fmla="*/ 0 w 33"/>
                  <a:gd name="T1" fmla="*/ 11 h 35"/>
                  <a:gd name="T2" fmla="*/ 0 w 33"/>
                  <a:gd name="T3" fmla="*/ 0 h 35"/>
                  <a:gd name="T4" fmla="*/ 15 w 33"/>
                  <a:gd name="T5" fmla="*/ 0 h 35"/>
                  <a:gd name="T6" fmla="*/ 32 w 33"/>
                  <a:gd name="T7" fmla="*/ 11 h 35"/>
                  <a:gd name="T8" fmla="*/ 32 w 33"/>
                  <a:gd name="T9" fmla="*/ 22 h 35"/>
                  <a:gd name="T10" fmla="*/ 15 w 33"/>
                  <a:gd name="T11" fmla="*/ 22 h 35"/>
                  <a:gd name="T12" fmla="*/ 15 w 33"/>
                  <a:gd name="T13" fmla="*/ 34 h 35"/>
                  <a:gd name="T14" fmla="*/ 0 w 33"/>
                  <a:gd name="T15" fmla="*/ 34 h 35"/>
                  <a:gd name="T16" fmla="*/ 0 w 33"/>
                  <a:gd name="T17" fmla="*/ 22 h 35"/>
                  <a:gd name="T18" fmla="*/ 0 w 33"/>
                  <a:gd name="T19" fmla="*/ 11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35"/>
                  <a:gd name="T32" fmla="*/ 33 w 33"/>
                  <a:gd name="T33" fmla="*/ 35 h 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35">
                    <a:moveTo>
                      <a:pt x="0" y="11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11"/>
                    </a:lnTo>
                    <a:lnTo>
                      <a:pt x="32" y="22"/>
                    </a:lnTo>
                    <a:lnTo>
                      <a:pt x="15" y="22"/>
                    </a:lnTo>
                    <a:lnTo>
                      <a:pt x="15" y="34"/>
                    </a:lnTo>
                    <a:lnTo>
                      <a:pt x="0" y="34"/>
                    </a:lnTo>
                    <a:lnTo>
                      <a:pt x="0" y="22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  <p:sp>
            <p:nvSpPr>
              <p:cNvPr id="745" name="Line 47"/>
              <p:cNvSpPr>
                <a:spLocks noChangeShapeType="1"/>
              </p:cNvSpPr>
              <p:nvPr/>
            </p:nvSpPr>
            <p:spPr bwMode="auto">
              <a:xfrm>
                <a:off x="1695" y="2342"/>
                <a:ext cx="5" cy="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662" dirty="0"/>
              </a:p>
            </p:txBody>
          </p:sp>
        </p:grpSp>
        <p:grpSp>
          <p:nvGrpSpPr>
            <p:cNvPr id="414" name="Group 48" descr="Iles vierges britanniques"/>
            <p:cNvGrpSpPr>
              <a:grpSpLocks/>
            </p:cNvGrpSpPr>
            <p:nvPr/>
          </p:nvGrpSpPr>
          <p:grpSpPr bwMode="auto">
            <a:xfrm>
              <a:off x="2184400" y="4033838"/>
              <a:ext cx="46038" cy="139700"/>
              <a:chOff x="1713" y="2296"/>
              <a:chExt cx="34" cy="104"/>
            </a:xfrm>
          </p:grpSpPr>
          <p:sp>
            <p:nvSpPr>
              <p:cNvPr id="742" name="Freeform 49"/>
              <p:cNvSpPr>
                <a:spLocks/>
              </p:cNvSpPr>
              <p:nvPr/>
            </p:nvSpPr>
            <p:spPr bwMode="auto">
              <a:xfrm>
                <a:off x="1715" y="2296"/>
                <a:ext cx="32" cy="35"/>
              </a:xfrm>
              <a:custGeom>
                <a:avLst/>
                <a:gdLst>
                  <a:gd name="T0" fmla="*/ 0 w 32"/>
                  <a:gd name="T1" fmla="*/ 22 h 35"/>
                  <a:gd name="T2" fmla="*/ 0 w 32"/>
                  <a:gd name="T3" fmla="*/ 11 h 35"/>
                  <a:gd name="T4" fmla="*/ 0 w 32"/>
                  <a:gd name="T5" fmla="*/ 0 h 35"/>
                  <a:gd name="T6" fmla="*/ 16 w 32"/>
                  <a:gd name="T7" fmla="*/ 0 h 35"/>
                  <a:gd name="T8" fmla="*/ 16 w 32"/>
                  <a:gd name="T9" fmla="*/ 11 h 35"/>
                  <a:gd name="T10" fmla="*/ 31 w 32"/>
                  <a:gd name="T11" fmla="*/ 11 h 35"/>
                  <a:gd name="T12" fmla="*/ 31 w 32"/>
                  <a:gd name="T13" fmla="*/ 22 h 35"/>
                  <a:gd name="T14" fmla="*/ 31 w 32"/>
                  <a:gd name="T15" fmla="*/ 34 h 35"/>
                  <a:gd name="T16" fmla="*/ 16 w 32"/>
                  <a:gd name="T17" fmla="*/ 34 h 35"/>
                  <a:gd name="T18" fmla="*/ 0 w 32"/>
                  <a:gd name="T19" fmla="*/ 34 h 35"/>
                  <a:gd name="T20" fmla="*/ 0 w 32"/>
                  <a:gd name="T21" fmla="*/ 22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35"/>
                  <a:gd name="T35" fmla="*/ 32 w 32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35">
                    <a:moveTo>
                      <a:pt x="0" y="22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31" y="11"/>
                    </a:lnTo>
                    <a:lnTo>
                      <a:pt x="31" y="22"/>
                    </a:lnTo>
                    <a:lnTo>
                      <a:pt x="31" y="34"/>
                    </a:lnTo>
                    <a:lnTo>
                      <a:pt x="16" y="34"/>
                    </a:lnTo>
                    <a:lnTo>
                      <a:pt x="0" y="34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  <p:sp>
            <p:nvSpPr>
              <p:cNvPr id="743" name="Line 50"/>
              <p:cNvSpPr>
                <a:spLocks noChangeShapeType="1"/>
              </p:cNvSpPr>
              <p:nvPr/>
            </p:nvSpPr>
            <p:spPr bwMode="auto">
              <a:xfrm flipH="1">
                <a:off x="1713" y="2330"/>
                <a:ext cx="12" cy="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662" dirty="0"/>
              </a:p>
            </p:txBody>
          </p:sp>
        </p:grpSp>
        <p:grpSp>
          <p:nvGrpSpPr>
            <p:cNvPr id="415" name="Group 51"/>
            <p:cNvGrpSpPr>
              <a:grpSpLocks/>
            </p:cNvGrpSpPr>
            <p:nvPr/>
          </p:nvGrpSpPr>
          <p:grpSpPr bwMode="auto">
            <a:xfrm>
              <a:off x="2238375" y="4125913"/>
              <a:ext cx="66675" cy="77787"/>
              <a:chOff x="1753" y="2364"/>
              <a:chExt cx="49" cy="58"/>
            </a:xfrm>
          </p:grpSpPr>
          <p:sp>
            <p:nvSpPr>
              <p:cNvPr id="740" name="Freeform 52" descr="Antigua et Barbuda"/>
              <p:cNvSpPr>
                <a:spLocks/>
              </p:cNvSpPr>
              <p:nvPr/>
            </p:nvSpPr>
            <p:spPr bwMode="auto">
              <a:xfrm>
                <a:off x="1764" y="2364"/>
                <a:ext cx="38" cy="30"/>
              </a:xfrm>
              <a:custGeom>
                <a:avLst/>
                <a:gdLst>
                  <a:gd name="T0" fmla="*/ 0 w 38"/>
                  <a:gd name="T1" fmla="*/ 14 h 30"/>
                  <a:gd name="T2" fmla="*/ 12 w 38"/>
                  <a:gd name="T3" fmla="*/ 14 h 30"/>
                  <a:gd name="T4" fmla="*/ 12 w 38"/>
                  <a:gd name="T5" fmla="*/ 0 h 30"/>
                  <a:gd name="T6" fmla="*/ 24 w 38"/>
                  <a:gd name="T7" fmla="*/ 0 h 30"/>
                  <a:gd name="T8" fmla="*/ 24 w 38"/>
                  <a:gd name="T9" fmla="*/ 14 h 30"/>
                  <a:gd name="T10" fmla="*/ 37 w 38"/>
                  <a:gd name="T11" fmla="*/ 14 h 30"/>
                  <a:gd name="T12" fmla="*/ 24 w 38"/>
                  <a:gd name="T13" fmla="*/ 29 h 30"/>
                  <a:gd name="T14" fmla="*/ 12 w 38"/>
                  <a:gd name="T15" fmla="*/ 29 h 30"/>
                  <a:gd name="T16" fmla="*/ 0 w 38"/>
                  <a:gd name="T17" fmla="*/ 14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30"/>
                  <a:gd name="T29" fmla="*/ 38 w 38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30">
                    <a:moveTo>
                      <a:pt x="0" y="14"/>
                    </a:moveTo>
                    <a:lnTo>
                      <a:pt x="12" y="14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24" y="14"/>
                    </a:lnTo>
                    <a:lnTo>
                      <a:pt x="37" y="14"/>
                    </a:lnTo>
                    <a:lnTo>
                      <a:pt x="24" y="29"/>
                    </a:lnTo>
                    <a:lnTo>
                      <a:pt x="12" y="29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  <p:sp>
            <p:nvSpPr>
              <p:cNvPr id="741" name="Line 53"/>
              <p:cNvSpPr>
                <a:spLocks noChangeShapeType="1"/>
              </p:cNvSpPr>
              <p:nvPr/>
            </p:nvSpPr>
            <p:spPr bwMode="auto">
              <a:xfrm flipH="1">
                <a:off x="1753" y="2392"/>
                <a:ext cx="29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662" dirty="0"/>
              </a:p>
            </p:txBody>
          </p:sp>
        </p:grpSp>
        <p:grpSp>
          <p:nvGrpSpPr>
            <p:cNvPr id="416" name="Group 54"/>
            <p:cNvGrpSpPr>
              <a:grpSpLocks/>
            </p:cNvGrpSpPr>
            <p:nvPr/>
          </p:nvGrpSpPr>
          <p:grpSpPr bwMode="auto">
            <a:xfrm>
              <a:off x="2211388" y="4098925"/>
              <a:ext cx="73025" cy="128588"/>
              <a:chOff x="1733" y="2344"/>
              <a:chExt cx="54" cy="95"/>
            </a:xfrm>
          </p:grpSpPr>
          <p:sp>
            <p:nvSpPr>
              <p:cNvPr id="738" name="Freeform 55"/>
              <p:cNvSpPr>
                <a:spLocks/>
              </p:cNvSpPr>
              <p:nvPr/>
            </p:nvSpPr>
            <p:spPr bwMode="auto">
              <a:xfrm>
                <a:off x="1754" y="2344"/>
                <a:ext cx="33" cy="33"/>
              </a:xfrm>
              <a:custGeom>
                <a:avLst/>
                <a:gdLst>
                  <a:gd name="T0" fmla="*/ 0 w 33"/>
                  <a:gd name="T1" fmla="*/ 10 h 33"/>
                  <a:gd name="T2" fmla="*/ 0 w 33"/>
                  <a:gd name="T3" fmla="*/ 0 h 33"/>
                  <a:gd name="T4" fmla="*/ 15 w 33"/>
                  <a:gd name="T5" fmla="*/ 0 h 33"/>
                  <a:gd name="T6" fmla="*/ 32 w 33"/>
                  <a:gd name="T7" fmla="*/ 10 h 33"/>
                  <a:gd name="T8" fmla="*/ 32 w 33"/>
                  <a:gd name="T9" fmla="*/ 21 h 33"/>
                  <a:gd name="T10" fmla="*/ 15 w 33"/>
                  <a:gd name="T11" fmla="*/ 21 h 33"/>
                  <a:gd name="T12" fmla="*/ 15 w 33"/>
                  <a:gd name="T13" fmla="*/ 32 h 33"/>
                  <a:gd name="T14" fmla="*/ 0 w 33"/>
                  <a:gd name="T15" fmla="*/ 32 h 33"/>
                  <a:gd name="T16" fmla="*/ 0 w 33"/>
                  <a:gd name="T17" fmla="*/ 21 h 33"/>
                  <a:gd name="T18" fmla="*/ 0 w 33"/>
                  <a:gd name="T19" fmla="*/ 10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33"/>
                  <a:gd name="T32" fmla="*/ 33 w 33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33">
                    <a:moveTo>
                      <a:pt x="0" y="10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10"/>
                    </a:lnTo>
                    <a:lnTo>
                      <a:pt x="32" y="21"/>
                    </a:lnTo>
                    <a:lnTo>
                      <a:pt x="15" y="21"/>
                    </a:lnTo>
                    <a:lnTo>
                      <a:pt x="15" y="32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  <p:sp>
            <p:nvSpPr>
              <p:cNvPr id="739" name="Line 56"/>
              <p:cNvSpPr>
                <a:spLocks noChangeShapeType="1"/>
              </p:cNvSpPr>
              <p:nvPr/>
            </p:nvSpPr>
            <p:spPr bwMode="auto">
              <a:xfrm flipH="1">
                <a:off x="1733" y="2380"/>
                <a:ext cx="25" cy="5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662" dirty="0"/>
              </a:p>
            </p:txBody>
          </p:sp>
        </p:grpSp>
        <p:grpSp>
          <p:nvGrpSpPr>
            <p:cNvPr id="417" name="Group 57" descr="St Christophe et Nevis"/>
            <p:cNvGrpSpPr>
              <a:grpSpLocks/>
            </p:cNvGrpSpPr>
            <p:nvPr/>
          </p:nvGrpSpPr>
          <p:grpSpPr bwMode="auto">
            <a:xfrm>
              <a:off x="2198688" y="4068763"/>
              <a:ext cx="52387" cy="120650"/>
              <a:chOff x="1724" y="2322"/>
              <a:chExt cx="38" cy="89"/>
            </a:xfrm>
          </p:grpSpPr>
          <p:sp>
            <p:nvSpPr>
              <p:cNvPr id="736" name="Freeform 58"/>
              <p:cNvSpPr>
                <a:spLocks/>
              </p:cNvSpPr>
              <p:nvPr/>
            </p:nvSpPr>
            <p:spPr bwMode="auto">
              <a:xfrm>
                <a:off x="1728" y="2322"/>
                <a:ext cx="34" cy="32"/>
              </a:xfrm>
              <a:custGeom>
                <a:avLst/>
                <a:gdLst>
                  <a:gd name="T0" fmla="*/ 0 w 34"/>
                  <a:gd name="T1" fmla="*/ 20 h 32"/>
                  <a:gd name="T2" fmla="*/ 0 w 34"/>
                  <a:gd name="T3" fmla="*/ 10 h 32"/>
                  <a:gd name="T4" fmla="*/ 16 w 34"/>
                  <a:gd name="T5" fmla="*/ 10 h 32"/>
                  <a:gd name="T6" fmla="*/ 16 w 34"/>
                  <a:gd name="T7" fmla="*/ 0 h 32"/>
                  <a:gd name="T8" fmla="*/ 16 w 34"/>
                  <a:gd name="T9" fmla="*/ 10 h 32"/>
                  <a:gd name="T10" fmla="*/ 33 w 34"/>
                  <a:gd name="T11" fmla="*/ 10 h 32"/>
                  <a:gd name="T12" fmla="*/ 33 w 34"/>
                  <a:gd name="T13" fmla="*/ 20 h 32"/>
                  <a:gd name="T14" fmla="*/ 33 w 34"/>
                  <a:gd name="T15" fmla="*/ 31 h 32"/>
                  <a:gd name="T16" fmla="*/ 16 w 34"/>
                  <a:gd name="T17" fmla="*/ 31 h 32"/>
                  <a:gd name="T18" fmla="*/ 0 w 34"/>
                  <a:gd name="T19" fmla="*/ 31 h 32"/>
                  <a:gd name="T20" fmla="*/ 0 w 34"/>
                  <a:gd name="T21" fmla="*/ 20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32"/>
                  <a:gd name="T35" fmla="*/ 34 w 34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32">
                    <a:moveTo>
                      <a:pt x="0" y="20"/>
                    </a:moveTo>
                    <a:lnTo>
                      <a:pt x="0" y="10"/>
                    </a:lnTo>
                    <a:lnTo>
                      <a:pt x="16" y="10"/>
                    </a:lnTo>
                    <a:lnTo>
                      <a:pt x="16" y="0"/>
                    </a:lnTo>
                    <a:lnTo>
                      <a:pt x="16" y="10"/>
                    </a:lnTo>
                    <a:lnTo>
                      <a:pt x="33" y="10"/>
                    </a:lnTo>
                    <a:lnTo>
                      <a:pt x="33" y="20"/>
                    </a:lnTo>
                    <a:lnTo>
                      <a:pt x="33" y="31"/>
                    </a:lnTo>
                    <a:lnTo>
                      <a:pt x="16" y="31"/>
                    </a:lnTo>
                    <a:lnTo>
                      <a:pt x="0" y="31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  <p:sp>
            <p:nvSpPr>
              <p:cNvPr id="737" name="Line 59"/>
              <p:cNvSpPr>
                <a:spLocks noChangeShapeType="1"/>
              </p:cNvSpPr>
              <p:nvPr/>
            </p:nvSpPr>
            <p:spPr bwMode="auto">
              <a:xfrm flipH="1">
                <a:off x="1724" y="2356"/>
                <a:ext cx="17" cy="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662" dirty="0"/>
              </a:p>
            </p:txBody>
          </p:sp>
        </p:grpSp>
        <p:sp>
          <p:nvSpPr>
            <p:cNvPr id="418" name="Freeform 60" descr="Argentine"/>
            <p:cNvSpPr>
              <a:spLocks/>
            </p:cNvSpPr>
            <p:nvPr/>
          </p:nvSpPr>
          <p:spPr bwMode="auto">
            <a:xfrm>
              <a:off x="2074863" y="5170488"/>
              <a:ext cx="392112" cy="855662"/>
            </a:xfrm>
            <a:custGeom>
              <a:avLst/>
              <a:gdLst>
                <a:gd name="T0" fmla="*/ 2147483646 w 290"/>
                <a:gd name="T1" fmla="*/ 2147483646 h 631"/>
                <a:gd name="T2" fmla="*/ 2147483646 w 290"/>
                <a:gd name="T3" fmla="*/ 2147483646 h 631"/>
                <a:gd name="T4" fmla="*/ 2147483646 w 290"/>
                <a:gd name="T5" fmla="*/ 2147483646 h 631"/>
                <a:gd name="T6" fmla="*/ 2147483646 w 290"/>
                <a:gd name="T7" fmla="*/ 2147483646 h 631"/>
                <a:gd name="T8" fmla="*/ 2147483646 w 290"/>
                <a:gd name="T9" fmla="*/ 2147483646 h 631"/>
                <a:gd name="T10" fmla="*/ 2147483646 w 290"/>
                <a:gd name="T11" fmla="*/ 2147483646 h 631"/>
                <a:gd name="T12" fmla="*/ 2147483646 w 290"/>
                <a:gd name="T13" fmla="*/ 2147483646 h 631"/>
                <a:gd name="T14" fmla="*/ 2147483646 w 290"/>
                <a:gd name="T15" fmla="*/ 2147483646 h 631"/>
                <a:gd name="T16" fmla="*/ 2147483646 w 290"/>
                <a:gd name="T17" fmla="*/ 2147483646 h 631"/>
                <a:gd name="T18" fmla="*/ 2147483646 w 290"/>
                <a:gd name="T19" fmla="*/ 2147483646 h 631"/>
                <a:gd name="T20" fmla="*/ 2147483646 w 290"/>
                <a:gd name="T21" fmla="*/ 2147483646 h 631"/>
                <a:gd name="T22" fmla="*/ 2147483646 w 290"/>
                <a:gd name="T23" fmla="*/ 2147483646 h 631"/>
                <a:gd name="T24" fmla="*/ 2147483646 w 290"/>
                <a:gd name="T25" fmla="*/ 2147483646 h 631"/>
                <a:gd name="T26" fmla="*/ 2147483646 w 290"/>
                <a:gd name="T27" fmla="*/ 2147483646 h 631"/>
                <a:gd name="T28" fmla="*/ 2147483646 w 290"/>
                <a:gd name="T29" fmla="*/ 2147483646 h 631"/>
                <a:gd name="T30" fmla="*/ 2147483646 w 290"/>
                <a:gd name="T31" fmla="*/ 2147483646 h 631"/>
                <a:gd name="T32" fmla="*/ 2147483646 w 290"/>
                <a:gd name="T33" fmla="*/ 2147483646 h 631"/>
                <a:gd name="T34" fmla="*/ 2147483646 w 290"/>
                <a:gd name="T35" fmla="*/ 2147483646 h 631"/>
                <a:gd name="T36" fmla="*/ 2147483646 w 290"/>
                <a:gd name="T37" fmla="*/ 0 h 631"/>
                <a:gd name="T38" fmla="*/ 2147483646 w 290"/>
                <a:gd name="T39" fmla="*/ 2147483646 h 631"/>
                <a:gd name="T40" fmla="*/ 2147483646 w 290"/>
                <a:gd name="T41" fmla="*/ 2147483646 h 631"/>
                <a:gd name="T42" fmla="*/ 0 w 290"/>
                <a:gd name="T43" fmla="*/ 2147483646 h 631"/>
                <a:gd name="T44" fmla="*/ 2147483646 w 290"/>
                <a:gd name="T45" fmla="*/ 2147483646 h 631"/>
                <a:gd name="T46" fmla="*/ 2147483646 w 290"/>
                <a:gd name="T47" fmla="*/ 2147483646 h 631"/>
                <a:gd name="T48" fmla="*/ 2147483646 w 290"/>
                <a:gd name="T49" fmla="*/ 2147483646 h 631"/>
                <a:gd name="T50" fmla="*/ 2147483646 w 290"/>
                <a:gd name="T51" fmla="*/ 2147483646 h 631"/>
                <a:gd name="T52" fmla="*/ 2147483646 w 290"/>
                <a:gd name="T53" fmla="*/ 2147483646 h 631"/>
                <a:gd name="T54" fmla="*/ 2147483646 w 290"/>
                <a:gd name="T55" fmla="*/ 2147483646 h 631"/>
                <a:gd name="T56" fmla="*/ 2147483646 w 290"/>
                <a:gd name="T57" fmla="*/ 2147483646 h 631"/>
                <a:gd name="T58" fmla="*/ 2147483646 w 290"/>
                <a:gd name="T59" fmla="*/ 2147483646 h 631"/>
                <a:gd name="T60" fmla="*/ 2147483646 w 290"/>
                <a:gd name="T61" fmla="*/ 2147483646 h 631"/>
                <a:gd name="T62" fmla="*/ 2147483646 w 290"/>
                <a:gd name="T63" fmla="*/ 2147483646 h 6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0"/>
                <a:gd name="T97" fmla="*/ 0 h 631"/>
                <a:gd name="T98" fmla="*/ 290 w 290"/>
                <a:gd name="T99" fmla="*/ 631 h 6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0" h="631">
                  <a:moveTo>
                    <a:pt x="144" y="501"/>
                  </a:moveTo>
                  <a:lnTo>
                    <a:pt x="120" y="501"/>
                  </a:lnTo>
                  <a:lnTo>
                    <a:pt x="120" y="481"/>
                  </a:lnTo>
                  <a:lnTo>
                    <a:pt x="132" y="460"/>
                  </a:lnTo>
                  <a:lnTo>
                    <a:pt x="144" y="460"/>
                  </a:lnTo>
                  <a:lnTo>
                    <a:pt x="144" y="417"/>
                  </a:lnTo>
                  <a:lnTo>
                    <a:pt x="168" y="417"/>
                  </a:lnTo>
                  <a:lnTo>
                    <a:pt x="168" y="406"/>
                  </a:lnTo>
                  <a:lnTo>
                    <a:pt x="144" y="406"/>
                  </a:lnTo>
                  <a:lnTo>
                    <a:pt x="132" y="396"/>
                  </a:lnTo>
                  <a:lnTo>
                    <a:pt x="132" y="374"/>
                  </a:lnTo>
                  <a:lnTo>
                    <a:pt x="168" y="374"/>
                  </a:lnTo>
                  <a:lnTo>
                    <a:pt x="180" y="374"/>
                  </a:lnTo>
                  <a:lnTo>
                    <a:pt x="180" y="342"/>
                  </a:lnTo>
                  <a:lnTo>
                    <a:pt x="168" y="331"/>
                  </a:lnTo>
                  <a:lnTo>
                    <a:pt x="216" y="342"/>
                  </a:lnTo>
                  <a:lnTo>
                    <a:pt x="252" y="321"/>
                  </a:lnTo>
                  <a:lnTo>
                    <a:pt x="264" y="278"/>
                  </a:lnTo>
                  <a:lnTo>
                    <a:pt x="252" y="267"/>
                  </a:lnTo>
                  <a:lnTo>
                    <a:pt x="252" y="256"/>
                  </a:lnTo>
                  <a:lnTo>
                    <a:pt x="228" y="246"/>
                  </a:lnTo>
                  <a:lnTo>
                    <a:pt x="228" y="235"/>
                  </a:lnTo>
                  <a:lnTo>
                    <a:pt x="228" y="160"/>
                  </a:lnTo>
                  <a:lnTo>
                    <a:pt x="240" y="139"/>
                  </a:lnTo>
                  <a:lnTo>
                    <a:pt x="289" y="96"/>
                  </a:lnTo>
                  <a:lnTo>
                    <a:pt x="289" y="74"/>
                  </a:lnTo>
                  <a:lnTo>
                    <a:pt x="264" y="64"/>
                  </a:lnTo>
                  <a:lnTo>
                    <a:pt x="264" y="85"/>
                  </a:lnTo>
                  <a:lnTo>
                    <a:pt x="228" y="96"/>
                  </a:lnTo>
                  <a:lnTo>
                    <a:pt x="204" y="96"/>
                  </a:lnTo>
                  <a:lnTo>
                    <a:pt x="216" y="74"/>
                  </a:lnTo>
                  <a:lnTo>
                    <a:pt x="144" y="21"/>
                  </a:lnTo>
                  <a:lnTo>
                    <a:pt x="144" y="32"/>
                  </a:lnTo>
                  <a:lnTo>
                    <a:pt x="108" y="10"/>
                  </a:lnTo>
                  <a:lnTo>
                    <a:pt x="84" y="10"/>
                  </a:lnTo>
                  <a:lnTo>
                    <a:pt x="72" y="10"/>
                  </a:lnTo>
                  <a:lnTo>
                    <a:pt x="60" y="10"/>
                  </a:lnTo>
                  <a:lnTo>
                    <a:pt x="48" y="0"/>
                  </a:lnTo>
                  <a:lnTo>
                    <a:pt x="36" y="32"/>
                  </a:lnTo>
                  <a:lnTo>
                    <a:pt x="36" y="42"/>
                  </a:lnTo>
                  <a:lnTo>
                    <a:pt x="24" y="64"/>
                  </a:lnTo>
                  <a:lnTo>
                    <a:pt x="24" y="85"/>
                  </a:lnTo>
                  <a:lnTo>
                    <a:pt x="12" y="117"/>
                  </a:lnTo>
                  <a:lnTo>
                    <a:pt x="0" y="160"/>
                  </a:lnTo>
                  <a:lnTo>
                    <a:pt x="0" y="192"/>
                  </a:lnTo>
                  <a:lnTo>
                    <a:pt x="24" y="246"/>
                  </a:lnTo>
                  <a:lnTo>
                    <a:pt x="12" y="278"/>
                  </a:lnTo>
                  <a:lnTo>
                    <a:pt x="12" y="289"/>
                  </a:lnTo>
                  <a:lnTo>
                    <a:pt x="12" y="331"/>
                  </a:lnTo>
                  <a:lnTo>
                    <a:pt x="12" y="353"/>
                  </a:lnTo>
                  <a:lnTo>
                    <a:pt x="36" y="449"/>
                  </a:lnTo>
                  <a:lnTo>
                    <a:pt x="36" y="460"/>
                  </a:lnTo>
                  <a:lnTo>
                    <a:pt x="36" y="471"/>
                  </a:lnTo>
                  <a:lnTo>
                    <a:pt x="48" y="492"/>
                  </a:lnTo>
                  <a:lnTo>
                    <a:pt x="48" y="587"/>
                  </a:lnTo>
                  <a:lnTo>
                    <a:pt x="60" y="587"/>
                  </a:lnTo>
                  <a:lnTo>
                    <a:pt x="72" y="619"/>
                  </a:lnTo>
                  <a:lnTo>
                    <a:pt x="120" y="630"/>
                  </a:lnTo>
                  <a:lnTo>
                    <a:pt x="132" y="619"/>
                  </a:lnTo>
                  <a:lnTo>
                    <a:pt x="120" y="608"/>
                  </a:lnTo>
                  <a:lnTo>
                    <a:pt x="120" y="587"/>
                  </a:lnTo>
                  <a:lnTo>
                    <a:pt x="132" y="576"/>
                  </a:lnTo>
                  <a:lnTo>
                    <a:pt x="120" y="544"/>
                  </a:lnTo>
                  <a:lnTo>
                    <a:pt x="156" y="522"/>
                  </a:lnTo>
                  <a:lnTo>
                    <a:pt x="144" y="501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19" name="Freeform 61"/>
            <p:cNvSpPr>
              <a:spLocks/>
            </p:cNvSpPr>
            <p:nvPr/>
          </p:nvSpPr>
          <p:spPr bwMode="auto">
            <a:xfrm>
              <a:off x="2254250" y="6038850"/>
              <a:ext cx="100013" cy="74613"/>
            </a:xfrm>
            <a:custGeom>
              <a:avLst/>
              <a:gdLst>
                <a:gd name="T0" fmla="*/ 0 w 73"/>
                <a:gd name="T1" fmla="*/ 0 h 55"/>
                <a:gd name="T2" fmla="*/ 2147483646 w 73"/>
                <a:gd name="T3" fmla="*/ 2147483646 h 55"/>
                <a:gd name="T4" fmla="*/ 2147483646 w 73"/>
                <a:gd name="T5" fmla="*/ 2147483646 h 55"/>
                <a:gd name="T6" fmla="*/ 2147483646 w 73"/>
                <a:gd name="T7" fmla="*/ 2147483646 h 55"/>
                <a:gd name="T8" fmla="*/ 2147483646 w 73"/>
                <a:gd name="T9" fmla="*/ 2147483646 h 55"/>
                <a:gd name="T10" fmla="*/ 0 w 73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55"/>
                <a:gd name="T20" fmla="*/ 73 w 73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55">
                  <a:moveTo>
                    <a:pt x="0" y="0"/>
                  </a:moveTo>
                  <a:lnTo>
                    <a:pt x="12" y="43"/>
                  </a:lnTo>
                  <a:lnTo>
                    <a:pt x="36" y="54"/>
                  </a:lnTo>
                  <a:lnTo>
                    <a:pt x="72" y="43"/>
                  </a:lnTo>
                  <a:lnTo>
                    <a:pt x="36" y="32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20" name="Freeform 62"/>
            <p:cNvSpPr>
              <a:spLocks/>
            </p:cNvSpPr>
            <p:nvPr/>
          </p:nvSpPr>
          <p:spPr bwMode="auto">
            <a:xfrm>
              <a:off x="2224088" y="6021388"/>
              <a:ext cx="47625" cy="74612"/>
            </a:xfrm>
            <a:custGeom>
              <a:avLst/>
              <a:gdLst>
                <a:gd name="T0" fmla="*/ 2147483646 w 36"/>
                <a:gd name="T1" fmla="*/ 2147483646 h 55"/>
                <a:gd name="T2" fmla="*/ 2147483646 w 36"/>
                <a:gd name="T3" fmla="*/ 0 h 55"/>
                <a:gd name="T4" fmla="*/ 0 w 36"/>
                <a:gd name="T5" fmla="*/ 2147483646 h 55"/>
                <a:gd name="T6" fmla="*/ 0 w 36"/>
                <a:gd name="T7" fmla="*/ 2147483646 h 55"/>
                <a:gd name="T8" fmla="*/ 2147483646 w 36"/>
                <a:gd name="T9" fmla="*/ 2147483646 h 55"/>
                <a:gd name="T10" fmla="*/ 2147483646 w 36"/>
                <a:gd name="T11" fmla="*/ 2147483646 h 55"/>
                <a:gd name="T12" fmla="*/ 0 w 36"/>
                <a:gd name="T13" fmla="*/ 2147483646 h 55"/>
                <a:gd name="T14" fmla="*/ 0 w 36"/>
                <a:gd name="T15" fmla="*/ 2147483646 h 55"/>
                <a:gd name="T16" fmla="*/ 2147483646 w 36"/>
                <a:gd name="T17" fmla="*/ 2147483646 h 55"/>
                <a:gd name="T18" fmla="*/ 2147483646 w 36"/>
                <a:gd name="T19" fmla="*/ 2147483646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5"/>
                <a:gd name="T32" fmla="*/ 36 w 36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5">
                  <a:moveTo>
                    <a:pt x="23" y="10"/>
                  </a:moveTo>
                  <a:lnTo>
                    <a:pt x="23" y="0"/>
                  </a:lnTo>
                  <a:lnTo>
                    <a:pt x="0" y="10"/>
                  </a:lnTo>
                  <a:lnTo>
                    <a:pt x="0" y="32"/>
                  </a:lnTo>
                  <a:lnTo>
                    <a:pt x="12" y="32"/>
                  </a:lnTo>
                  <a:lnTo>
                    <a:pt x="12" y="43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23" y="1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grpSp>
          <p:nvGrpSpPr>
            <p:cNvPr id="421" name="Group 63" descr="Chili"/>
            <p:cNvGrpSpPr>
              <a:grpSpLocks/>
            </p:cNvGrpSpPr>
            <p:nvPr/>
          </p:nvGrpSpPr>
          <p:grpSpPr bwMode="auto">
            <a:xfrm>
              <a:off x="2025618" y="5068907"/>
              <a:ext cx="215900" cy="1058863"/>
              <a:chOff x="1596" y="3061"/>
              <a:chExt cx="159" cy="781"/>
            </a:xfrm>
            <a:solidFill>
              <a:schemeClr val="bg1"/>
            </a:solidFill>
          </p:grpSpPr>
          <p:sp>
            <p:nvSpPr>
              <p:cNvPr id="730" name="Freeform 64"/>
              <p:cNvSpPr>
                <a:spLocks/>
              </p:cNvSpPr>
              <p:nvPr/>
            </p:nvSpPr>
            <p:spPr bwMode="auto">
              <a:xfrm>
                <a:off x="1596" y="3061"/>
                <a:ext cx="159" cy="749"/>
              </a:xfrm>
              <a:custGeom>
                <a:avLst/>
                <a:gdLst>
                  <a:gd name="T0" fmla="*/ 24 w 159"/>
                  <a:gd name="T1" fmla="*/ 587 h 749"/>
                  <a:gd name="T2" fmla="*/ 36 w 159"/>
                  <a:gd name="T3" fmla="*/ 587 h 749"/>
                  <a:gd name="T4" fmla="*/ 36 w 159"/>
                  <a:gd name="T5" fmla="*/ 608 h 749"/>
                  <a:gd name="T6" fmla="*/ 85 w 159"/>
                  <a:gd name="T7" fmla="*/ 705 h 749"/>
                  <a:gd name="T8" fmla="*/ 97 w 159"/>
                  <a:gd name="T9" fmla="*/ 737 h 749"/>
                  <a:gd name="T10" fmla="*/ 145 w 159"/>
                  <a:gd name="T11" fmla="*/ 748 h 749"/>
                  <a:gd name="T12" fmla="*/ 133 w 159"/>
                  <a:gd name="T13" fmla="*/ 715 h 749"/>
                  <a:gd name="T14" fmla="*/ 158 w 159"/>
                  <a:gd name="T15" fmla="*/ 705 h 749"/>
                  <a:gd name="T16" fmla="*/ 109 w 159"/>
                  <a:gd name="T17" fmla="*/ 694 h 749"/>
                  <a:gd name="T18" fmla="*/ 97 w 159"/>
                  <a:gd name="T19" fmla="*/ 662 h 749"/>
                  <a:gd name="T20" fmla="*/ 85 w 159"/>
                  <a:gd name="T21" fmla="*/ 662 h 749"/>
                  <a:gd name="T22" fmla="*/ 85 w 159"/>
                  <a:gd name="T23" fmla="*/ 567 h 749"/>
                  <a:gd name="T24" fmla="*/ 72 w 159"/>
                  <a:gd name="T25" fmla="*/ 546 h 749"/>
                  <a:gd name="T26" fmla="*/ 72 w 159"/>
                  <a:gd name="T27" fmla="*/ 535 h 749"/>
                  <a:gd name="T28" fmla="*/ 72 w 159"/>
                  <a:gd name="T29" fmla="*/ 524 h 749"/>
                  <a:gd name="T30" fmla="*/ 48 w 159"/>
                  <a:gd name="T31" fmla="*/ 428 h 749"/>
                  <a:gd name="T32" fmla="*/ 48 w 159"/>
                  <a:gd name="T33" fmla="*/ 407 h 749"/>
                  <a:gd name="T34" fmla="*/ 48 w 159"/>
                  <a:gd name="T35" fmla="*/ 364 h 749"/>
                  <a:gd name="T36" fmla="*/ 48 w 159"/>
                  <a:gd name="T37" fmla="*/ 353 h 749"/>
                  <a:gd name="T38" fmla="*/ 60 w 159"/>
                  <a:gd name="T39" fmla="*/ 321 h 749"/>
                  <a:gd name="T40" fmla="*/ 36 w 159"/>
                  <a:gd name="T41" fmla="*/ 267 h 749"/>
                  <a:gd name="T42" fmla="*/ 36 w 159"/>
                  <a:gd name="T43" fmla="*/ 235 h 749"/>
                  <a:gd name="T44" fmla="*/ 48 w 159"/>
                  <a:gd name="T45" fmla="*/ 192 h 749"/>
                  <a:gd name="T46" fmla="*/ 60 w 159"/>
                  <a:gd name="T47" fmla="*/ 160 h 749"/>
                  <a:gd name="T48" fmla="*/ 60 w 159"/>
                  <a:gd name="T49" fmla="*/ 139 h 749"/>
                  <a:gd name="T50" fmla="*/ 72 w 159"/>
                  <a:gd name="T51" fmla="*/ 117 h 749"/>
                  <a:gd name="T52" fmla="*/ 72 w 159"/>
                  <a:gd name="T53" fmla="*/ 107 h 749"/>
                  <a:gd name="T54" fmla="*/ 60 w 159"/>
                  <a:gd name="T55" fmla="*/ 96 h 749"/>
                  <a:gd name="T56" fmla="*/ 48 w 159"/>
                  <a:gd name="T57" fmla="*/ 42 h 749"/>
                  <a:gd name="T58" fmla="*/ 24 w 159"/>
                  <a:gd name="T59" fmla="*/ 0 h 749"/>
                  <a:gd name="T60" fmla="*/ 12 w 159"/>
                  <a:gd name="T61" fmla="*/ 0 h 749"/>
                  <a:gd name="T62" fmla="*/ 0 w 159"/>
                  <a:gd name="T63" fmla="*/ 21 h 749"/>
                  <a:gd name="T64" fmla="*/ 12 w 159"/>
                  <a:gd name="T65" fmla="*/ 64 h 749"/>
                  <a:gd name="T66" fmla="*/ 12 w 159"/>
                  <a:gd name="T67" fmla="*/ 160 h 749"/>
                  <a:gd name="T68" fmla="*/ 12 w 159"/>
                  <a:gd name="T69" fmla="*/ 235 h 749"/>
                  <a:gd name="T70" fmla="*/ 24 w 159"/>
                  <a:gd name="T71" fmla="*/ 235 h 749"/>
                  <a:gd name="T72" fmla="*/ 24 w 159"/>
                  <a:gd name="T73" fmla="*/ 246 h 749"/>
                  <a:gd name="T74" fmla="*/ 24 w 159"/>
                  <a:gd name="T75" fmla="*/ 299 h 749"/>
                  <a:gd name="T76" fmla="*/ 0 w 159"/>
                  <a:gd name="T77" fmla="*/ 385 h 749"/>
                  <a:gd name="T78" fmla="*/ 12 w 159"/>
                  <a:gd name="T79" fmla="*/ 439 h 749"/>
                  <a:gd name="T80" fmla="*/ 12 w 159"/>
                  <a:gd name="T81" fmla="*/ 449 h 749"/>
                  <a:gd name="T82" fmla="*/ 24 w 159"/>
                  <a:gd name="T83" fmla="*/ 471 h 749"/>
                  <a:gd name="T84" fmla="*/ 36 w 159"/>
                  <a:gd name="T85" fmla="*/ 482 h 749"/>
                  <a:gd name="T86" fmla="*/ 48 w 159"/>
                  <a:gd name="T87" fmla="*/ 567 h 749"/>
                  <a:gd name="T88" fmla="*/ 24 w 159"/>
                  <a:gd name="T89" fmla="*/ 567 h 749"/>
                  <a:gd name="T90" fmla="*/ 24 w 159"/>
                  <a:gd name="T91" fmla="*/ 587 h 74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9"/>
                  <a:gd name="T139" fmla="*/ 0 h 749"/>
                  <a:gd name="T140" fmla="*/ 159 w 159"/>
                  <a:gd name="T141" fmla="*/ 749 h 74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9" h="749">
                    <a:moveTo>
                      <a:pt x="24" y="587"/>
                    </a:moveTo>
                    <a:lnTo>
                      <a:pt x="36" y="587"/>
                    </a:lnTo>
                    <a:lnTo>
                      <a:pt x="36" y="608"/>
                    </a:lnTo>
                    <a:lnTo>
                      <a:pt x="85" y="705"/>
                    </a:lnTo>
                    <a:lnTo>
                      <a:pt x="97" y="737"/>
                    </a:lnTo>
                    <a:lnTo>
                      <a:pt x="145" y="748"/>
                    </a:lnTo>
                    <a:lnTo>
                      <a:pt x="133" y="715"/>
                    </a:lnTo>
                    <a:lnTo>
                      <a:pt x="158" y="705"/>
                    </a:lnTo>
                    <a:lnTo>
                      <a:pt x="109" y="694"/>
                    </a:lnTo>
                    <a:lnTo>
                      <a:pt x="97" y="662"/>
                    </a:lnTo>
                    <a:lnTo>
                      <a:pt x="85" y="662"/>
                    </a:lnTo>
                    <a:lnTo>
                      <a:pt x="85" y="567"/>
                    </a:lnTo>
                    <a:lnTo>
                      <a:pt x="72" y="546"/>
                    </a:lnTo>
                    <a:lnTo>
                      <a:pt x="72" y="535"/>
                    </a:lnTo>
                    <a:lnTo>
                      <a:pt x="72" y="524"/>
                    </a:lnTo>
                    <a:lnTo>
                      <a:pt x="48" y="428"/>
                    </a:lnTo>
                    <a:lnTo>
                      <a:pt x="48" y="407"/>
                    </a:lnTo>
                    <a:lnTo>
                      <a:pt x="48" y="364"/>
                    </a:lnTo>
                    <a:lnTo>
                      <a:pt x="48" y="353"/>
                    </a:lnTo>
                    <a:lnTo>
                      <a:pt x="60" y="321"/>
                    </a:lnTo>
                    <a:lnTo>
                      <a:pt x="36" y="267"/>
                    </a:lnTo>
                    <a:lnTo>
                      <a:pt x="36" y="235"/>
                    </a:lnTo>
                    <a:lnTo>
                      <a:pt x="48" y="192"/>
                    </a:lnTo>
                    <a:lnTo>
                      <a:pt x="60" y="160"/>
                    </a:lnTo>
                    <a:lnTo>
                      <a:pt x="60" y="139"/>
                    </a:lnTo>
                    <a:lnTo>
                      <a:pt x="72" y="117"/>
                    </a:lnTo>
                    <a:lnTo>
                      <a:pt x="72" y="107"/>
                    </a:lnTo>
                    <a:lnTo>
                      <a:pt x="60" y="96"/>
                    </a:lnTo>
                    <a:lnTo>
                      <a:pt x="48" y="4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12" y="64"/>
                    </a:lnTo>
                    <a:lnTo>
                      <a:pt x="12" y="160"/>
                    </a:lnTo>
                    <a:lnTo>
                      <a:pt x="12" y="235"/>
                    </a:lnTo>
                    <a:lnTo>
                      <a:pt x="24" y="235"/>
                    </a:lnTo>
                    <a:lnTo>
                      <a:pt x="24" y="246"/>
                    </a:lnTo>
                    <a:lnTo>
                      <a:pt x="24" y="299"/>
                    </a:lnTo>
                    <a:lnTo>
                      <a:pt x="0" y="385"/>
                    </a:lnTo>
                    <a:lnTo>
                      <a:pt x="12" y="439"/>
                    </a:lnTo>
                    <a:lnTo>
                      <a:pt x="12" y="449"/>
                    </a:lnTo>
                    <a:lnTo>
                      <a:pt x="24" y="471"/>
                    </a:lnTo>
                    <a:lnTo>
                      <a:pt x="36" y="482"/>
                    </a:lnTo>
                    <a:lnTo>
                      <a:pt x="48" y="567"/>
                    </a:lnTo>
                    <a:lnTo>
                      <a:pt x="24" y="567"/>
                    </a:lnTo>
                    <a:lnTo>
                      <a:pt x="24" y="587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31" name="Freeform 65"/>
              <p:cNvSpPr>
                <a:spLocks/>
              </p:cNvSpPr>
              <p:nvPr/>
            </p:nvSpPr>
            <p:spPr bwMode="auto">
              <a:xfrm>
                <a:off x="1706" y="3809"/>
                <a:ext cx="36" cy="33"/>
              </a:xfrm>
              <a:custGeom>
                <a:avLst/>
                <a:gdLst>
                  <a:gd name="T0" fmla="*/ 23 w 36"/>
                  <a:gd name="T1" fmla="*/ 0 h 33"/>
                  <a:gd name="T2" fmla="*/ 0 w 36"/>
                  <a:gd name="T3" fmla="*/ 0 h 33"/>
                  <a:gd name="T4" fmla="*/ 12 w 36"/>
                  <a:gd name="T5" fmla="*/ 32 h 33"/>
                  <a:gd name="T6" fmla="*/ 35 w 36"/>
                  <a:gd name="T7" fmla="*/ 32 h 33"/>
                  <a:gd name="T8" fmla="*/ 35 w 36"/>
                  <a:gd name="T9" fmla="*/ 21 h 33"/>
                  <a:gd name="T10" fmla="*/ 35 w 36"/>
                  <a:gd name="T11" fmla="*/ 10 h 33"/>
                  <a:gd name="T12" fmla="*/ 23 w 36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33"/>
                  <a:gd name="T23" fmla="*/ 36 w 36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33">
                    <a:moveTo>
                      <a:pt x="23" y="0"/>
                    </a:moveTo>
                    <a:lnTo>
                      <a:pt x="0" y="0"/>
                    </a:lnTo>
                    <a:lnTo>
                      <a:pt x="12" y="32"/>
                    </a:lnTo>
                    <a:lnTo>
                      <a:pt x="35" y="32"/>
                    </a:lnTo>
                    <a:lnTo>
                      <a:pt x="35" y="21"/>
                    </a:lnTo>
                    <a:lnTo>
                      <a:pt x="35" y="10"/>
                    </a:lnTo>
                    <a:lnTo>
                      <a:pt x="23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32" name="Freeform 66"/>
              <p:cNvSpPr>
                <a:spLocks/>
              </p:cNvSpPr>
              <p:nvPr/>
            </p:nvSpPr>
            <p:spPr bwMode="auto">
              <a:xfrm>
                <a:off x="1620" y="3681"/>
                <a:ext cx="34" cy="29"/>
              </a:xfrm>
              <a:custGeom>
                <a:avLst/>
                <a:gdLst>
                  <a:gd name="T0" fmla="*/ 0 w 34"/>
                  <a:gd name="T1" fmla="*/ 0 h 29"/>
                  <a:gd name="T2" fmla="*/ 33 w 34"/>
                  <a:gd name="T3" fmla="*/ 0 h 29"/>
                  <a:gd name="T4" fmla="*/ 33 w 34"/>
                  <a:gd name="T5" fmla="*/ 28 h 29"/>
                  <a:gd name="T6" fmla="*/ 0 w 34"/>
                  <a:gd name="T7" fmla="*/ 28 h 29"/>
                  <a:gd name="T8" fmla="*/ 0 w 34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9"/>
                  <a:gd name="T17" fmla="*/ 34 w 34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9">
                    <a:moveTo>
                      <a:pt x="0" y="0"/>
                    </a:moveTo>
                    <a:lnTo>
                      <a:pt x="33" y="0"/>
                    </a:lnTo>
                    <a:lnTo>
                      <a:pt x="33" y="28"/>
                    </a:lnTo>
                    <a:lnTo>
                      <a:pt x="0" y="28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33" name="Freeform 67"/>
              <p:cNvSpPr>
                <a:spLocks/>
              </p:cNvSpPr>
              <p:nvPr/>
            </p:nvSpPr>
            <p:spPr bwMode="auto">
              <a:xfrm>
                <a:off x="1620" y="3585"/>
                <a:ext cx="34" cy="33"/>
              </a:xfrm>
              <a:custGeom>
                <a:avLst/>
                <a:gdLst>
                  <a:gd name="T0" fmla="*/ 0 w 34"/>
                  <a:gd name="T1" fmla="*/ 0 h 33"/>
                  <a:gd name="T2" fmla="*/ 33 w 34"/>
                  <a:gd name="T3" fmla="*/ 21 h 33"/>
                  <a:gd name="T4" fmla="*/ 0 w 34"/>
                  <a:gd name="T5" fmla="*/ 32 h 33"/>
                  <a:gd name="T6" fmla="*/ 0 w 34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33"/>
                  <a:gd name="T14" fmla="*/ 34 w 34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33">
                    <a:moveTo>
                      <a:pt x="0" y="0"/>
                    </a:moveTo>
                    <a:lnTo>
                      <a:pt x="33" y="21"/>
                    </a:lnTo>
                    <a:lnTo>
                      <a:pt x="0" y="32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34" name="Freeform 68"/>
              <p:cNvSpPr>
                <a:spLocks/>
              </p:cNvSpPr>
              <p:nvPr/>
            </p:nvSpPr>
            <p:spPr bwMode="auto">
              <a:xfrm>
                <a:off x="1608" y="3542"/>
                <a:ext cx="33" cy="32"/>
              </a:xfrm>
              <a:custGeom>
                <a:avLst/>
                <a:gdLst>
                  <a:gd name="T0" fmla="*/ 0 w 33"/>
                  <a:gd name="T1" fmla="*/ 0 h 32"/>
                  <a:gd name="T2" fmla="*/ 0 w 33"/>
                  <a:gd name="T3" fmla="*/ 31 h 32"/>
                  <a:gd name="T4" fmla="*/ 32 w 33"/>
                  <a:gd name="T5" fmla="*/ 20 h 32"/>
                  <a:gd name="T6" fmla="*/ 32 w 33"/>
                  <a:gd name="T7" fmla="*/ 10 h 32"/>
                  <a:gd name="T8" fmla="*/ 0 w 33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2"/>
                  <a:gd name="T17" fmla="*/ 33 w 33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2">
                    <a:moveTo>
                      <a:pt x="0" y="0"/>
                    </a:moveTo>
                    <a:lnTo>
                      <a:pt x="0" y="31"/>
                    </a:lnTo>
                    <a:lnTo>
                      <a:pt x="32" y="20"/>
                    </a:lnTo>
                    <a:lnTo>
                      <a:pt x="32" y="1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35" name="Freeform 69"/>
              <p:cNvSpPr>
                <a:spLocks/>
              </p:cNvSpPr>
              <p:nvPr/>
            </p:nvSpPr>
            <p:spPr bwMode="auto">
              <a:xfrm>
                <a:off x="1657" y="3766"/>
                <a:ext cx="33" cy="29"/>
              </a:xfrm>
              <a:custGeom>
                <a:avLst/>
                <a:gdLst>
                  <a:gd name="T0" fmla="*/ 0 w 33"/>
                  <a:gd name="T1" fmla="*/ 0 h 29"/>
                  <a:gd name="T2" fmla="*/ 16 w 33"/>
                  <a:gd name="T3" fmla="*/ 28 h 29"/>
                  <a:gd name="T4" fmla="*/ 32 w 33"/>
                  <a:gd name="T5" fmla="*/ 14 h 29"/>
                  <a:gd name="T6" fmla="*/ 0 w 33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9"/>
                  <a:gd name="T14" fmla="*/ 33 w 33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9">
                    <a:moveTo>
                      <a:pt x="0" y="0"/>
                    </a:moveTo>
                    <a:lnTo>
                      <a:pt x="16" y="28"/>
                    </a:lnTo>
                    <a:lnTo>
                      <a:pt x="32" y="14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</p:grpSp>
        <p:sp>
          <p:nvSpPr>
            <p:cNvPr id="422" name="Freeform 70"/>
            <p:cNvSpPr>
              <a:spLocks/>
            </p:cNvSpPr>
            <p:nvPr/>
          </p:nvSpPr>
          <p:spPr bwMode="auto">
            <a:xfrm>
              <a:off x="2252663" y="6124575"/>
              <a:ext cx="46037" cy="41275"/>
            </a:xfrm>
            <a:custGeom>
              <a:avLst/>
              <a:gdLst>
                <a:gd name="T0" fmla="*/ 0 w 34"/>
                <a:gd name="T1" fmla="*/ 0 h 30"/>
                <a:gd name="T2" fmla="*/ 2147483646 w 34"/>
                <a:gd name="T3" fmla="*/ 2147483646 h 30"/>
                <a:gd name="T4" fmla="*/ 2147483646 w 34"/>
                <a:gd name="T5" fmla="*/ 0 h 30"/>
                <a:gd name="T6" fmla="*/ 0 w 34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0"/>
                <a:gd name="T14" fmla="*/ 34 w 34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0">
                  <a:moveTo>
                    <a:pt x="0" y="0"/>
                  </a:moveTo>
                  <a:lnTo>
                    <a:pt x="33" y="29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23" name="Freeform 71" descr="Uruguay"/>
            <p:cNvSpPr>
              <a:spLocks/>
            </p:cNvSpPr>
            <p:nvPr/>
          </p:nvSpPr>
          <p:spPr bwMode="auto">
            <a:xfrm>
              <a:off x="2384425" y="5357813"/>
              <a:ext cx="115888" cy="146050"/>
            </a:xfrm>
            <a:custGeom>
              <a:avLst/>
              <a:gdLst>
                <a:gd name="T0" fmla="*/ 2147483646 w 85"/>
                <a:gd name="T1" fmla="*/ 2147483646 h 108"/>
                <a:gd name="T2" fmla="*/ 2147483646 w 85"/>
                <a:gd name="T3" fmla="*/ 2147483646 h 108"/>
                <a:gd name="T4" fmla="*/ 2147483646 w 85"/>
                <a:gd name="T5" fmla="*/ 2147483646 h 108"/>
                <a:gd name="T6" fmla="*/ 2147483646 w 85"/>
                <a:gd name="T7" fmla="*/ 0 h 108"/>
                <a:gd name="T8" fmla="*/ 0 w 85"/>
                <a:gd name="T9" fmla="*/ 2147483646 h 108"/>
                <a:gd name="T10" fmla="*/ 0 w 85"/>
                <a:gd name="T11" fmla="*/ 2147483646 h 108"/>
                <a:gd name="T12" fmla="*/ 2147483646 w 85"/>
                <a:gd name="T13" fmla="*/ 2147483646 h 108"/>
                <a:gd name="T14" fmla="*/ 2147483646 w 85"/>
                <a:gd name="T15" fmla="*/ 2147483646 h 108"/>
                <a:gd name="T16" fmla="*/ 2147483646 w 85"/>
                <a:gd name="T17" fmla="*/ 2147483646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108"/>
                <a:gd name="T29" fmla="*/ 85 w 85"/>
                <a:gd name="T30" fmla="*/ 108 h 1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108">
                  <a:moveTo>
                    <a:pt x="84" y="74"/>
                  </a:moveTo>
                  <a:lnTo>
                    <a:pt x="72" y="53"/>
                  </a:lnTo>
                  <a:lnTo>
                    <a:pt x="24" y="21"/>
                  </a:lnTo>
                  <a:lnTo>
                    <a:pt x="12" y="0"/>
                  </a:lnTo>
                  <a:lnTo>
                    <a:pt x="0" y="21"/>
                  </a:lnTo>
                  <a:lnTo>
                    <a:pt x="0" y="96"/>
                  </a:lnTo>
                  <a:lnTo>
                    <a:pt x="60" y="107"/>
                  </a:lnTo>
                  <a:lnTo>
                    <a:pt x="84" y="96"/>
                  </a:lnTo>
                  <a:lnTo>
                    <a:pt x="84" y="74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grpSp>
          <p:nvGrpSpPr>
            <p:cNvPr id="424" name="Group 72" descr="Malouines (Royaume Uni)"/>
            <p:cNvGrpSpPr>
              <a:grpSpLocks/>
            </p:cNvGrpSpPr>
            <p:nvPr/>
          </p:nvGrpSpPr>
          <p:grpSpPr bwMode="auto">
            <a:xfrm>
              <a:off x="2401856" y="5965845"/>
              <a:ext cx="77787" cy="39687"/>
              <a:chOff x="1874" y="3722"/>
              <a:chExt cx="57" cy="30"/>
            </a:xfrm>
            <a:solidFill>
              <a:schemeClr val="tx2"/>
            </a:solidFill>
          </p:grpSpPr>
          <p:sp>
            <p:nvSpPr>
              <p:cNvPr id="728" name="Freeform 73"/>
              <p:cNvSpPr>
                <a:spLocks/>
              </p:cNvSpPr>
              <p:nvPr/>
            </p:nvSpPr>
            <p:spPr bwMode="auto">
              <a:xfrm>
                <a:off x="1898" y="3722"/>
                <a:ext cx="33" cy="30"/>
              </a:xfrm>
              <a:custGeom>
                <a:avLst/>
                <a:gdLst>
                  <a:gd name="T0" fmla="*/ 32 w 33"/>
                  <a:gd name="T1" fmla="*/ 0 h 30"/>
                  <a:gd name="T2" fmla="*/ 15 w 33"/>
                  <a:gd name="T3" fmla="*/ 0 h 30"/>
                  <a:gd name="T4" fmla="*/ 0 w 33"/>
                  <a:gd name="T5" fmla="*/ 29 h 30"/>
                  <a:gd name="T6" fmla="*/ 15 w 33"/>
                  <a:gd name="T7" fmla="*/ 14 h 30"/>
                  <a:gd name="T8" fmla="*/ 32 w 33"/>
                  <a:gd name="T9" fmla="*/ 14 h 30"/>
                  <a:gd name="T10" fmla="*/ 32 w 33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0"/>
                  <a:gd name="T20" fmla="*/ 33 w 3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0">
                    <a:moveTo>
                      <a:pt x="32" y="0"/>
                    </a:moveTo>
                    <a:lnTo>
                      <a:pt x="15" y="0"/>
                    </a:lnTo>
                    <a:lnTo>
                      <a:pt x="0" y="29"/>
                    </a:lnTo>
                    <a:lnTo>
                      <a:pt x="15" y="14"/>
                    </a:lnTo>
                    <a:lnTo>
                      <a:pt x="32" y="14"/>
                    </a:lnTo>
                    <a:lnTo>
                      <a:pt x="32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29" name="Freeform 74"/>
              <p:cNvSpPr>
                <a:spLocks/>
              </p:cNvSpPr>
              <p:nvPr/>
            </p:nvSpPr>
            <p:spPr bwMode="auto">
              <a:xfrm>
                <a:off x="1874" y="3722"/>
                <a:ext cx="33" cy="30"/>
              </a:xfrm>
              <a:custGeom>
                <a:avLst/>
                <a:gdLst>
                  <a:gd name="T0" fmla="*/ 32 w 33"/>
                  <a:gd name="T1" fmla="*/ 0 h 30"/>
                  <a:gd name="T2" fmla="*/ 16 w 33"/>
                  <a:gd name="T3" fmla="*/ 0 h 30"/>
                  <a:gd name="T4" fmla="*/ 0 w 33"/>
                  <a:gd name="T5" fmla="*/ 29 h 30"/>
                  <a:gd name="T6" fmla="*/ 32 w 33"/>
                  <a:gd name="T7" fmla="*/ 29 h 30"/>
                  <a:gd name="T8" fmla="*/ 32 w 33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0"/>
                  <a:gd name="T17" fmla="*/ 33 w 3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0">
                    <a:moveTo>
                      <a:pt x="32" y="0"/>
                    </a:moveTo>
                    <a:lnTo>
                      <a:pt x="16" y="0"/>
                    </a:lnTo>
                    <a:lnTo>
                      <a:pt x="0" y="29"/>
                    </a:lnTo>
                    <a:lnTo>
                      <a:pt x="32" y="29"/>
                    </a:lnTo>
                    <a:lnTo>
                      <a:pt x="32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</p:grpSp>
        <p:sp>
          <p:nvSpPr>
            <p:cNvPr id="425" name="Line 75"/>
            <p:cNvSpPr>
              <a:spLocks noChangeShapeType="1"/>
            </p:cNvSpPr>
            <p:nvPr/>
          </p:nvSpPr>
          <p:spPr bwMode="auto">
            <a:xfrm flipH="1">
              <a:off x="2251075" y="4267200"/>
              <a:ext cx="57150" cy="15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662" dirty="0"/>
            </a:p>
          </p:txBody>
        </p:sp>
        <p:sp>
          <p:nvSpPr>
            <p:cNvPr id="426" name="Freeform 76" descr="Martinique"/>
            <p:cNvSpPr>
              <a:spLocks/>
            </p:cNvSpPr>
            <p:nvPr/>
          </p:nvSpPr>
          <p:spPr bwMode="auto">
            <a:xfrm>
              <a:off x="2305050" y="4229100"/>
              <a:ext cx="44450" cy="44450"/>
            </a:xfrm>
            <a:custGeom>
              <a:avLst/>
              <a:gdLst>
                <a:gd name="T0" fmla="*/ 0 w 33"/>
                <a:gd name="T1" fmla="*/ 2147483646 h 32"/>
                <a:gd name="T2" fmla="*/ 0 w 33"/>
                <a:gd name="T3" fmla="*/ 2147483646 h 32"/>
                <a:gd name="T4" fmla="*/ 0 w 33"/>
                <a:gd name="T5" fmla="*/ 0 h 32"/>
                <a:gd name="T6" fmla="*/ 2147483646 w 33"/>
                <a:gd name="T7" fmla="*/ 0 h 32"/>
                <a:gd name="T8" fmla="*/ 2147483646 w 33"/>
                <a:gd name="T9" fmla="*/ 0 h 32"/>
                <a:gd name="T10" fmla="*/ 2147483646 w 33"/>
                <a:gd name="T11" fmla="*/ 2147483646 h 32"/>
                <a:gd name="T12" fmla="*/ 2147483646 w 33"/>
                <a:gd name="T13" fmla="*/ 2147483646 h 32"/>
                <a:gd name="T14" fmla="*/ 2147483646 w 33"/>
                <a:gd name="T15" fmla="*/ 2147483646 h 32"/>
                <a:gd name="T16" fmla="*/ 2147483646 w 33"/>
                <a:gd name="T17" fmla="*/ 2147483646 h 32"/>
                <a:gd name="T18" fmla="*/ 0 w 33"/>
                <a:gd name="T19" fmla="*/ 2147483646 h 32"/>
                <a:gd name="T20" fmla="*/ 0 w 33"/>
                <a:gd name="T21" fmla="*/ 2147483646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2"/>
                <a:gd name="T35" fmla="*/ 33 w 33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2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0"/>
                  </a:lnTo>
                  <a:lnTo>
                    <a:pt x="32" y="20"/>
                  </a:lnTo>
                  <a:lnTo>
                    <a:pt x="32" y="31"/>
                  </a:lnTo>
                  <a:lnTo>
                    <a:pt x="16" y="31"/>
                  </a:lnTo>
                  <a:lnTo>
                    <a:pt x="0" y="31"/>
                  </a:lnTo>
                  <a:lnTo>
                    <a:pt x="0" y="2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27" name="Line 77"/>
            <p:cNvSpPr>
              <a:spLocks noChangeShapeType="1"/>
            </p:cNvSpPr>
            <p:nvPr/>
          </p:nvSpPr>
          <p:spPr bwMode="auto">
            <a:xfrm>
              <a:off x="2254250" y="429577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662" dirty="0"/>
            </a:p>
          </p:txBody>
        </p:sp>
        <p:sp>
          <p:nvSpPr>
            <p:cNvPr id="428" name="Freeform 78" descr="Grenade"/>
            <p:cNvSpPr>
              <a:spLocks/>
            </p:cNvSpPr>
            <p:nvPr/>
          </p:nvSpPr>
          <p:spPr bwMode="auto">
            <a:xfrm>
              <a:off x="2300288" y="4332288"/>
              <a:ext cx="44450" cy="44450"/>
            </a:xfrm>
            <a:custGeom>
              <a:avLst/>
              <a:gdLst>
                <a:gd name="T0" fmla="*/ 0 w 33"/>
                <a:gd name="T1" fmla="*/ 2147483646 h 33"/>
                <a:gd name="T2" fmla="*/ 2147483646 w 33"/>
                <a:gd name="T3" fmla="*/ 0 h 33"/>
                <a:gd name="T4" fmla="*/ 2147483646 w 33"/>
                <a:gd name="T5" fmla="*/ 0 h 33"/>
                <a:gd name="T6" fmla="*/ 2147483646 w 33"/>
                <a:gd name="T7" fmla="*/ 2147483646 h 33"/>
                <a:gd name="T8" fmla="*/ 2147483646 w 33"/>
                <a:gd name="T9" fmla="*/ 2147483646 h 33"/>
                <a:gd name="T10" fmla="*/ 2147483646 w 33"/>
                <a:gd name="T11" fmla="*/ 2147483646 h 33"/>
                <a:gd name="T12" fmla="*/ 2147483646 w 33"/>
                <a:gd name="T13" fmla="*/ 2147483646 h 33"/>
                <a:gd name="T14" fmla="*/ 2147483646 w 33"/>
                <a:gd name="T15" fmla="*/ 2147483646 h 33"/>
                <a:gd name="T16" fmla="*/ 0 w 33"/>
                <a:gd name="T17" fmla="*/ 2147483646 h 33"/>
                <a:gd name="T18" fmla="*/ 0 w 33"/>
                <a:gd name="T19" fmla="*/ 2147483646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33"/>
                <a:gd name="T32" fmla="*/ 33 w 33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33">
                  <a:moveTo>
                    <a:pt x="0" y="10"/>
                  </a:moveTo>
                  <a:lnTo>
                    <a:pt x="16" y="0"/>
                  </a:lnTo>
                  <a:lnTo>
                    <a:pt x="32" y="0"/>
                  </a:lnTo>
                  <a:lnTo>
                    <a:pt x="32" y="10"/>
                  </a:lnTo>
                  <a:lnTo>
                    <a:pt x="32" y="21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16" y="21"/>
                  </a:lnTo>
                  <a:lnTo>
                    <a:pt x="0" y="21"/>
                  </a:lnTo>
                  <a:lnTo>
                    <a:pt x="0" y="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29" name="Line 79"/>
            <p:cNvSpPr>
              <a:spLocks noChangeShapeType="1"/>
            </p:cNvSpPr>
            <p:nvPr/>
          </p:nvSpPr>
          <p:spPr bwMode="auto">
            <a:xfrm>
              <a:off x="2247900" y="4344988"/>
              <a:ext cx="15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662" dirty="0"/>
            </a:p>
          </p:txBody>
        </p:sp>
        <p:sp>
          <p:nvSpPr>
            <p:cNvPr id="430" name="Freeform 80" descr="Guadeloupe"/>
            <p:cNvSpPr>
              <a:spLocks/>
            </p:cNvSpPr>
            <p:nvPr/>
          </p:nvSpPr>
          <p:spPr bwMode="auto">
            <a:xfrm>
              <a:off x="2287588" y="4154488"/>
              <a:ext cx="46037" cy="46037"/>
            </a:xfrm>
            <a:custGeom>
              <a:avLst/>
              <a:gdLst>
                <a:gd name="T0" fmla="*/ 0 w 34"/>
                <a:gd name="T1" fmla="*/ 2147483646 h 33"/>
                <a:gd name="T2" fmla="*/ 0 w 34"/>
                <a:gd name="T3" fmla="*/ 0 h 33"/>
                <a:gd name="T4" fmla="*/ 2147483646 w 34"/>
                <a:gd name="T5" fmla="*/ 0 h 33"/>
                <a:gd name="T6" fmla="*/ 2147483646 w 34"/>
                <a:gd name="T7" fmla="*/ 0 h 33"/>
                <a:gd name="T8" fmla="*/ 2147483646 w 34"/>
                <a:gd name="T9" fmla="*/ 2147483646 h 33"/>
                <a:gd name="T10" fmla="*/ 2147483646 w 34"/>
                <a:gd name="T11" fmla="*/ 2147483646 h 33"/>
                <a:gd name="T12" fmla="*/ 2147483646 w 34"/>
                <a:gd name="T13" fmla="*/ 2147483646 h 33"/>
                <a:gd name="T14" fmla="*/ 2147483646 w 34"/>
                <a:gd name="T15" fmla="*/ 2147483646 h 33"/>
                <a:gd name="T16" fmla="*/ 0 w 34"/>
                <a:gd name="T17" fmla="*/ 2147483646 h 33"/>
                <a:gd name="T18" fmla="*/ 0 w 34"/>
                <a:gd name="T19" fmla="*/ 2147483646 h 33"/>
                <a:gd name="T20" fmla="*/ 0 w 34"/>
                <a:gd name="T21" fmla="*/ 2147483646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33"/>
                <a:gd name="T35" fmla="*/ 34 w 34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33">
                  <a:moveTo>
                    <a:pt x="0" y="1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10"/>
                  </a:lnTo>
                  <a:lnTo>
                    <a:pt x="33" y="21"/>
                  </a:lnTo>
                  <a:lnTo>
                    <a:pt x="16" y="21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0" y="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31" name="Freeform 81" descr="Dominique"/>
            <p:cNvSpPr>
              <a:spLocks/>
            </p:cNvSpPr>
            <p:nvPr/>
          </p:nvSpPr>
          <p:spPr bwMode="auto">
            <a:xfrm>
              <a:off x="2305050" y="4198938"/>
              <a:ext cx="44450" cy="41275"/>
            </a:xfrm>
            <a:custGeom>
              <a:avLst/>
              <a:gdLst>
                <a:gd name="T0" fmla="*/ 0 w 33"/>
                <a:gd name="T1" fmla="*/ 2147483646 h 31"/>
                <a:gd name="T2" fmla="*/ 0 w 33"/>
                <a:gd name="T3" fmla="*/ 0 h 31"/>
                <a:gd name="T4" fmla="*/ 2147483646 w 33"/>
                <a:gd name="T5" fmla="*/ 0 h 31"/>
                <a:gd name="T6" fmla="*/ 2147483646 w 33"/>
                <a:gd name="T7" fmla="*/ 0 h 31"/>
                <a:gd name="T8" fmla="*/ 2147483646 w 33"/>
                <a:gd name="T9" fmla="*/ 2147483646 h 31"/>
                <a:gd name="T10" fmla="*/ 2147483646 w 33"/>
                <a:gd name="T11" fmla="*/ 2147483646 h 31"/>
                <a:gd name="T12" fmla="*/ 2147483646 w 33"/>
                <a:gd name="T13" fmla="*/ 2147483646 h 31"/>
                <a:gd name="T14" fmla="*/ 0 w 33"/>
                <a:gd name="T15" fmla="*/ 2147483646 h 31"/>
                <a:gd name="T16" fmla="*/ 0 w 33"/>
                <a:gd name="T17" fmla="*/ 2147483646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1"/>
                <a:gd name="T29" fmla="*/ 33 w 33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1">
                  <a:moveTo>
                    <a:pt x="0" y="15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5"/>
                  </a:lnTo>
                  <a:lnTo>
                    <a:pt x="32" y="30"/>
                  </a:lnTo>
                  <a:lnTo>
                    <a:pt x="16" y="30"/>
                  </a:lnTo>
                  <a:lnTo>
                    <a:pt x="0" y="30"/>
                  </a:lnTo>
                  <a:lnTo>
                    <a:pt x="0" y="1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32" name="Freeform 82" descr="St Vincent et les Grenadines"/>
            <p:cNvSpPr>
              <a:spLocks/>
            </p:cNvSpPr>
            <p:nvPr/>
          </p:nvSpPr>
          <p:spPr bwMode="auto">
            <a:xfrm>
              <a:off x="2306638" y="4283075"/>
              <a:ext cx="44450" cy="46038"/>
            </a:xfrm>
            <a:custGeom>
              <a:avLst/>
              <a:gdLst>
                <a:gd name="T0" fmla="*/ 0 w 33"/>
                <a:gd name="T1" fmla="*/ 2147483646 h 34"/>
                <a:gd name="T2" fmla="*/ 0 w 33"/>
                <a:gd name="T3" fmla="*/ 2147483646 h 34"/>
                <a:gd name="T4" fmla="*/ 2147483646 w 33"/>
                <a:gd name="T5" fmla="*/ 2147483646 h 34"/>
                <a:gd name="T6" fmla="*/ 2147483646 w 33"/>
                <a:gd name="T7" fmla="*/ 0 h 34"/>
                <a:gd name="T8" fmla="*/ 2147483646 w 33"/>
                <a:gd name="T9" fmla="*/ 0 h 34"/>
                <a:gd name="T10" fmla="*/ 2147483646 w 33"/>
                <a:gd name="T11" fmla="*/ 2147483646 h 34"/>
                <a:gd name="T12" fmla="*/ 2147483646 w 33"/>
                <a:gd name="T13" fmla="*/ 2147483646 h 34"/>
                <a:gd name="T14" fmla="*/ 2147483646 w 33"/>
                <a:gd name="T15" fmla="*/ 2147483646 h 34"/>
                <a:gd name="T16" fmla="*/ 2147483646 w 33"/>
                <a:gd name="T17" fmla="*/ 2147483646 h 34"/>
                <a:gd name="T18" fmla="*/ 0 w 33"/>
                <a:gd name="T19" fmla="*/ 2147483646 h 34"/>
                <a:gd name="T20" fmla="*/ 0 w 33"/>
                <a:gd name="T21" fmla="*/ 2147483646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4"/>
                <a:gd name="T35" fmla="*/ 33 w 33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4">
                  <a:moveTo>
                    <a:pt x="0" y="22"/>
                  </a:moveTo>
                  <a:lnTo>
                    <a:pt x="0" y="11"/>
                  </a:lnTo>
                  <a:lnTo>
                    <a:pt x="16" y="11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1"/>
                  </a:lnTo>
                  <a:lnTo>
                    <a:pt x="32" y="22"/>
                  </a:lnTo>
                  <a:lnTo>
                    <a:pt x="32" y="33"/>
                  </a:lnTo>
                  <a:lnTo>
                    <a:pt x="16" y="33"/>
                  </a:lnTo>
                  <a:lnTo>
                    <a:pt x="0" y="33"/>
                  </a:lnTo>
                  <a:lnTo>
                    <a:pt x="0" y="2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33" name="Line 83"/>
            <p:cNvSpPr>
              <a:spLocks noChangeShapeType="1"/>
            </p:cNvSpPr>
            <p:nvPr/>
          </p:nvSpPr>
          <p:spPr bwMode="auto">
            <a:xfrm>
              <a:off x="2247900" y="4316413"/>
              <a:ext cx="15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662" dirty="0"/>
            </a:p>
          </p:txBody>
        </p:sp>
        <p:sp>
          <p:nvSpPr>
            <p:cNvPr id="434" name="Line 84"/>
            <p:cNvSpPr>
              <a:spLocks noChangeShapeType="1"/>
            </p:cNvSpPr>
            <p:nvPr/>
          </p:nvSpPr>
          <p:spPr bwMode="auto">
            <a:xfrm flipH="1" flipV="1">
              <a:off x="2251075" y="4310063"/>
              <a:ext cx="66675" cy="79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662" dirty="0"/>
            </a:p>
          </p:txBody>
        </p:sp>
        <p:sp>
          <p:nvSpPr>
            <p:cNvPr id="435" name="Line 85"/>
            <p:cNvSpPr>
              <a:spLocks noChangeShapeType="1"/>
            </p:cNvSpPr>
            <p:nvPr/>
          </p:nvSpPr>
          <p:spPr bwMode="auto">
            <a:xfrm flipH="1">
              <a:off x="2235200" y="4237038"/>
              <a:ext cx="73025" cy="28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662" dirty="0"/>
            </a:p>
          </p:txBody>
        </p:sp>
        <p:sp>
          <p:nvSpPr>
            <p:cNvPr id="436" name="Line 86"/>
            <p:cNvSpPr>
              <a:spLocks noChangeShapeType="1"/>
            </p:cNvSpPr>
            <p:nvPr/>
          </p:nvSpPr>
          <p:spPr bwMode="auto">
            <a:xfrm flipH="1">
              <a:off x="2235200" y="4194175"/>
              <a:ext cx="55563" cy="60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662" dirty="0"/>
            </a:p>
          </p:txBody>
        </p:sp>
        <p:grpSp>
          <p:nvGrpSpPr>
            <p:cNvPr id="437" name="Group 87"/>
            <p:cNvGrpSpPr>
              <a:grpSpLocks/>
            </p:cNvGrpSpPr>
            <p:nvPr/>
          </p:nvGrpSpPr>
          <p:grpSpPr bwMode="auto">
            <a:xfrm>
              <a:off x="854043" y="2157432"/>
              <a:ext cx="2006600" cy="1377950"/>
              <a:chOff x="731" y="912"/>
              <a:chExt cx="1481" cy="1017"/>
            </a:xfrm>
            <a:solidFill>
              <a:schemeClr val="tx2"/>
            </a:solidFill>
          </p:grpSpPr>
          <p:sp>
            <p:nvSpPr>
              <p:cNvPr id="708" name="Freeform 88"/>
              <p:cNvSpPr>
                <a:spLocks/>
              </p:cNvSpPr>
              <p:nvPr/>
            </p:nvSpPr>
            <p:spPr bwMode="auto">
              <a:xfrm>
                <a:off x="731" y="1041"/>
                <a:ext cx="1240" cy="888"/>
              </a:xfrm>
              <a:custGeom>
                <a:avLst/>
                <a:gdLst>
                  <a:gd name="T0" fmla="*/ 853 w 1240"/>
                  <a:gd name="T1" fmla="*/ 844 h 888"/>
                  <a:gd name="T2" fmla="*/ 925 w 1240"/>
                  <a:gd name="T3" fmla="*/ 833 h 888"/>
                  <a:gd name="T4" fmla="*/ 973 w 1240"/>
                  <a:gd name="T5" fmla="*/ 801 h 888"/>
                  <a:gd name="T6" fmla="*/ 998 w 1240"/>
                  <a:gd name="T7" fmla="*/ 822 h 888"/>
                  <a:gd name="T8" fmla="*/ 1058 w 1240"/>
                  <a:gd name="T9" fmla="*/ 844 h 888"/>
                  <a:gd name="T10" fmla="*/ 1070 w 1240"/>
                  <a:gd name="T11" fmla="*/ 865 h 888"/>
                  <a:gd name="T12" fmla="*/ 1070 w 1240"/>
                  <a:gd name="T13" fmla="*/ 822 h 888"/>
                  <a:gd name="T14" fmla="*/ 1070 w 1240"/>
                  <a:gd name="T15" fmla="*/ 790 h 888"/>
                  <a:gd name="T16" fmla="*/ 1070 w 1240"/>
                  <a:gd name="T17" fmla="*/ 779 h 888"/>
                  <a:gd name="T18" fmla="*/ 1034 w 1240"/>
                  <a:gd name="T19" fmla="*/ 758 h 888"/>
                  <a:gd name="T20" fmla="*/ 937 w 1240"/>
                  <a:gd name="T21" fmla="*/ 812 h 888"/>
                  <a:gd name="T22" fmla="*/ 1022 w 1240"/>
                  <a:gd name="T23" fmla="*/ 758 h 888"/>
                  <a:gd name="T24" fmla="*/ 1118 w 1240"/>
                  <a:gd name="T25" fmla="*/ 747 h 888"/>
                  <a:gd name="T26" fmla="*/ 1214 w 1240"/>
                  <a:gd name="T27" fmla="*/ 726 h 888"/>
                  <a:gd name="T28" fmla="*/ 1214 w 1240"/>
                  <a:gd name="T29" fmla="*/ 651 h 888"/>
                  <a:gd name="T30" fmla="*/ 1166 w 1240"/>
                  <a:gd name="T31" fmla="*/ 597 h 888"/>
                  <a:gd name="T32" fmla="*/ 1106 w 1240"/>
                  <a:gd name="T33" fmla="*/ 544 h 888"/>
                  <a:gd name="T34" fmla="*/ 1058 w 1240"/>
                  <a:gd name="T35" fmla="*/ 480 h 888"/>
                  <a:gd name="T36" fmla="*/ 973 w 1240"/>
                  <a:gd name="T37" fmla="*/ 415 h 888"/>
                  <a:gd name="T38" fmla="*/ 913 w 1240"/>
                  <a:gd name="T39" fmla="*/ 522 h 888"/>
                  <a:gd name="T40" fmla="*/ 877 w 1240"/>
                  <a:gd name="T41" fmla="*/ 608 h 888"/>
                  <a:gd name="T42" fmla="*/ 865 w 1240"/>
                  <a:gd name="T43" fmla="*/ 672 h 888"/>
                  <a:gd name="T44" fmla="*/ 805 w 1240"/>
                  <a:gd name="T45" fmla="*/ 640 h 888"/>
                  <a:gd name="T46" fmla="*/ 817 w 1240"/>
                  <a:gd name="T47" fmla="*/ 597 h 888"/>
                  <a:gd name="T48" fmla="*/ 708 w 1240"/>
                  <a:gd name="T49" fmla="*/ 512 h 888"/>
                  <a:gd name="T50" fmla="*/ 672 w 1240"/>
                  <a:gd name="T51" fmla="*/ 469 h 888"/>
                  <a:gd name="T52" fmla="*/ 769 w 1240"/>
                  <a:gd name="T53" fmla="*/ 362 h 888"/>
                  <a:gd name="T54" fmla="*/ 841 w 1240"/>
                  <a:gd name="T55" fmla="*/ 340 h 888"/>
                  <a:gd name="T56" fmla="*/ 901 w 1240"/>
                  <a:gd name="T57" fmla="*/ 287 h 888"/>
                  <a:gd name="T58" fmla="*/ 973 w 1240"/>
                  <a:gd name="T59" fmla="*/ 287 h 888"/>
                  <a:gd name="T60" fmla="*/ 949 w 1240"/>
                  <a:gd name="T61" fmla="*/ 233 h 888"/>
                  <a:gd name="T62" fmla="*/ 913 w 1240"/>
                  <a:gd name="T63" fmla="*/ 223 h 888"/>
                  <a:gd name="T64" fmla="*/ 877 w 1240"/>
                  <a:gd name="T65" fmla="*/ 180 h 888"/>
                  <a:gd name="T66" fmla="*/ 901 w 1240"/>
                  <a:gd name="T67" fmla="*/ 126 h 888"/>
                  <a:gd name="T68" fmla="*/ 829 w 1240"/>
                  <a:gd name="T69" fmla="*/ 212 h 888"/>
                  <a:gd name="T70" fmla="*/ 757 w 1240"/>
                  <a:gd name="T71" fmla="*/ 255 h 888"/>
                  <a:gd name="T72" fmla="*/ 732 w 1240"/>
                  <a:gd name="T73" fmla="*/ 201 h 888"/>
                  <a:gd name="T74" fmla="*/ 660 w 1240"/>
                  <a:gd name="T75" fmla="*/ 169 h 888"/>
                  <a:gd name="T76" fmla="*/ 648 w 1240"/>
                  <a:gd name="T77" fmla="*/ 169 h 888"/>
                  <a:gd name="T78" fmla="*/ 578 w 1240"/>
                  <a:gd name="T79" fmla="*/ 169 h 888"/>
                  <a:gd name="T80" fmla="*/ 481 w 1240"/>
                  <a:gd name="T81" fmla="*/ 85 h 888"/>
                  <a:gd name="T82" fmla="*/ 409 w 1240"/>
                  <a:gd name="T83" fmla="*/ 32 h 888"/>
                  <a:gd name="T84" fmla="*/ 361 w 1240"/>
                  <a:gd name="T85" fmla="*/ 42 h 888"/>
                  <a:gd name="T86" fmla="*/ 0 w 1240"/>
                  <a:gd name="T87" fmla="*/ 276 h 888"/>
                  <a:gd name="T88" fmla="*/ 24 w 1240"/>
                  <a:gd name="T89" fmla="*/ 330 h 888"/>
                  <a:gd name="T90" fmla="*/ 72 w 1240"/>
                  <a:gd name="T91" fmla="*/ 405 h 888"/>
                  <a:gd name="T92" fmla="*/ 60 w 1240"/>
                  <a:gd name="T93" fmla="*/ 480 h 888"/>
                  <a:gd name="T94" fmla="*/ 96 w 1240"/>
                  <a:gd name="T95" fmla="*/ 630 h 888"/>
                  <a:gd name="T96" fmla="*/ 385 w 1240"/>
                  <a:gd name="T97" fmla="*/ 683 h 888"/>
                  <a:gd name="T98" fmla="*/ 636 w 1240"/>
                  <a:gd name="T99" fmla="*/ 737 h 888"/>
                  <a:gd name="T100" fmla="*/ 672 w 1240"/>
                  <a:gd name="T101" fmla="*/ 715 h 888"/>
                  <a:gd name="T102" fmla="*/ 732 w 1240"/>
                  <a:gd name="T103" fmla="*/ 747 h 888"/>
                  <a:gd name="T104" fmla="*/ 781 w 1240"/>
                  <a:gd name="T105" fmla="*/ 801 h 888"/>
                  <a:gd name="T106" fmla="*/ 757 w 1240"/>
                  <a:gd name="T107" fmla="*/ 812 h 888"/>
                  <a:gd name="T108" fmla="*/ 745 w 1240"/>
                  <a:gd name="T109" fmla="*/ 865 h 888"/>
                  <a:gd name="T110" fmla="*/ 757 w 1240"/>
                  <a:gd name="T111" fmla="*/ 876 h 888"/>
                  <a:gd name="T112" fmla="*/ 805 w 1240"/>
                  <a:gd name="T113" fmla="*/ 844 h 88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40"/>
                  <a:gd name="T172" fmla="*/ 0 h 888"/>
                  <a:gd name="T173" fmla="*/ 1240 w 1240"/>
                  <a:gd name="T174" fmla="*/ 888 h 88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40" h="888">
                    <a:moveTo>
                      <a:pt x="805" y="844"/>
                    </a:moveTo>
                    <a:lnTo>
                      <a:pt x="841" y="844"/>
                    </a:lnTo>
                    <a:lnTo>
                      <a:pt x="853" y="844"/>
                    </a:lnTo>
                    <a:lnTo>
                      <a:pt x="877" y="833"/>
                    </a:lnTo>
                    <a:lnTo>
                      <a:pt x="913" y="844"/>
                    </a:lnTo>
                    <a:lnTo>
                      <a:pt x="925" y="833"/>
                    </a:lnTo>
                    <a:lnTo>
                      <a:pt x="937" y="844"/>
                    </a:lnTo>
                    <a:lnTo>
                      <a:pt x="961" y="822"/>
                    </a:lnTo>
                    <a:lnTo>
                      <a:pt x="973" y="801"/>
                    </a:lnTo>
                    <a:lnTo>
                      <a:pt x="985" y="790"/>
                    </a:lnTo>
                    <a:lnTo>
                      <a:pt x="998" y="801"/>
                    </a:lnTo>
                    <a:lnTo>
                      <a:pt x="998" y="822"/>
                    </a:lnTo>
                    <a:lnTo>
                      <a:pt x="1010" y="844"/>
                    </a:lnTo>
                    <a:lnTo>
                      <a:pt x="1046" y="833"/>
                    </a:lnTo>
                    <a:lnTo>
                      <a:pt x="1058" y="844"/>
                    </a:lnTo>
                    <a:lnTo>
                      <a:pt x="1022" y="876"/>
                    </a:lnTo>
                    <a:lnTo>
                      <a:pt x="1022" y="887"/>
                    </a:lnTo>
                    <a:lnTo>
                      <a:pt x="1070" y="865"/>
                    </a:lnTo>
                    <a:lnTo>
                      <a:pt x="1106" y="844"/>
                    </a:lnTo>
                    <a:lnTo>
                      <a:pt x="1106" y="833"/>
                    </a:lnTo>
                    <a:lnTo>
                      <a:pt x="1070" y="822"/>
                    </a:lnTo>
                    <a:lnTo>
                      <a:pt x="1058" y="812"/>
                    </a:lnTo>
                    <a:lnTo>
                      <a:pt x="1046" y="812"/>
                    </a:lnTo>
                    <a:lnTo>
                      <a:pt x="1070" y="790"/>
                    </a:lnTo>
                    <a:lnTo>
                      <a:pt x="1046" y="790"/>
                    </a:lnTo>
                    <a:lnTo>
                      <a:pt x="1046" y="769"/>
                    </a:lnTo>
                    <a:lnTo>
                      <a:pt x="1070" y="779"/>
                    </a:lnTo>
                    <a:lnTo>
                      <a:pt x="1082" y="758"/>
                    </a:lnTo>
                    <a:lnTo>
                      <a:pt x="1058" y="747"/>
                    </a:lnTo>
                    <a:lnTo>
                      <a:pt x="1034" y="758"/>
                    </a:lnTo>
                    <a:lnTo>
                      <a:pt x="1022" y="758"/>
                    </a:lnTo>
                    <a:lnTo>
                      <a:pt x="973" y="801"/>
                    </a:lnTo>
                    <a:lnTo>
                      <a:pt x="937" y="812"/>
                    </a:lnTo>
                    <a:lnTo>
                      <a:pt x="961" y="790"/>
                    </a:lnTo>
                    <a:lnTo>
                      <a:pt x="1010" y="758"/>
                    </a:lnTo>
                    <a:lnTo>
                      <a:pt x="1022" y="758"/>
                    </a:lnTo>
                    <a:lnTo>
                      <a:pt x="1034" y="747"/>
                    </a:lnTo>
                    <a:lnTo>
                      <a:pt x="1070" y="737"/>
                    </a:lnTo>
                    <a:lnTo>
                      <a:pt x="1118" y="747"/>
                    </a:lnTo>
                    <a:lnTo>
                      <a:pt x="1166" y="747"/>
                    </a:lnTo>
                    <a:lnTo>
                      <a:pt x="1190" y="726"/>
                    </a:lnTo>
                    <a:lnTo>
                      <a:pt x="1214" y="726"/>
                    </a:lnTo>
                    <a:lnTo>
                      <a:pt x="1239" y="715"/>
                    </a:lnTo>
                    <a:lnTo>
                      <a:pt x="1239" y="672"/>
                    </a:lnTo>
                    <a:lnTo>
                      <a:pt x="1214" y="651"/>
                    </a:lnTo>
                    <a:lnTo>
                      <a:pt x="1214" y="640"/>
                    </a:lnTo>
                    <a:lnTo>
                      <a:pt x="1166" y="608"/>
                    </a:lnTo>
                    <a:lnTo>
                      <a:pt x="1166" y="597"/>
                    </a:lnTo>
                    <a:lnTo>
                      <a:pt x="1166" y="587"/>
                    </a:lnTo>
                    <a:lnTo>
                      <a:pt x="1154" y="512"/>
                    </a:lnTo>
                    <a:lnTo>
                      <a:pt x="1106" y="544"/>
                    </a:lnTo>
                    <a:lnTo>
                      <a:pt x="1058" y="533"/>
                    </a:lnTo>
                    <a:lnTo>
                      <a:pt x="1070" y="480"/>
                    </a:lnTo>
                    <a:lnTo>
                      <a:pt x="1058" y="480"/>
                    </a:lnTo>
                    <a:lnTo>
                      <a:pt x="1046" y="426"/>
                    </a:lnTo>
                    <a:lnTo>
                      <a:pt x="998" y="405"/>
                    </a:lnTo>
                    <a:lnTo>
                      <a:pt x="973" y="415"/>
                    </a:lnTo>
                    <a:lnTo>
                      <a:pt x="937" y="501"/>
                    </a:lnTo>
                    <a:lnTo>
                      <a:pt x="913" y="512"/>
                    </a:lnTo>
                    <a:lnTo>
                      <a:pt x="913" y="522"/>
                    </a:lnTo>
                    <a:lnTo>
                      <a:pt x="925" y="533"/>
                    </a:lnTo>
                    <a:lnTo>
                      <a:pt x="913" y="587"/>
                    </a:lnTo>
                    <a:lnTo>
                      <a:pt x="877" y="608"/>
                    </a:lnTo>
                    <a:lnTo>
                      <a:pt x="877" y="619"/>
                    </a:lnTo>
                    <a:lnTo>
                      <a:pt x="865" y="651"/>
                    </a:lnTo>
                    <a:lnTo>
                      <a:pt x="865" y="672"/>
                    </a:lnTo>
                    <a:lnTo>
                      <a:pt x="841" y="683"/>
                    </a:lnTo>
                    <a:lnTo>
                      <a:pt x="829" y="683"/>
                    </a:lnTo>
                    <a:lnTo>
                      <a:pt x="805" y="640"/>
                    </a:lnTo>
                    <a:lnTo>
                      <a:pt x="817" y="630"/>
                    </a:lnTo>
                    <a:lnTo>
                      <a:pt x="817" y="608"/>
                    </a:lnTo>
                    <a:lnTo>
                      <a:pt x="817" y="597"/>
                    </a:lnTo>
                    <a:lnTo>
                      <a:pt x="793" y="576"/>
                    </a:lnTo>
                    <a:lnTo>
                      <a:pt x="781" y="576"/>
                    </a:lnTo>
                    <a:lnTo>
                      <a:pt x="708" y="512"/>
                    </a:lnTo>
                    <a:lnTo>
                      <a:pt x="696" y="522"/>
                    </a:lnTo>
                    <a:lnTo>
                      <a:pt x="696" y="469"/>
                    </a:lnTo>
                    <a:lnTo>
                      <a:pt x="672" y="469"/>
                    </a:lnTo>
                    <a:lnTo>
                      <a:pt x="696" y="426"/>
                    </a:lnTo>
                    <a:lnTo>
                      <a:pt x="732" y="383"/>
                    </a:lnTo>
                    <a:lnTo>
                      <a:pt x="769" y="362"/>
                    </a:lnTo>
                    <a:lnTo>
                      <a:pt x="781" y="362"/>
                    </a:lnTo>
                    <a:lnTo>
                      <a:pt x="793" y="340"/>
                    </a:lnTo>
                    <a:lnTo>
                      <a:pt x="841" y="340"/>
                    </a:lnTo>
                    <a:lnTo>
                      <a:pt x="865" y="319"/>
                    </a:lnTo>
                    <a:lnTo>
                      <a:pt x="901" y="298"/>
                    </a:lnTo>
                    <a:lnTo>
                      <a:pt x="901" y="287"/>
                    </a:lnTo>
                    <a:lnTo>
                      <a:pt x="925" y="276"/>
                    </a:lnTo>
                    <a:lnTo>
                      <a:pt x="937" y="287"/>
                    </a:lnTo>
                    <a:lnTo>
                      <a:pt x="973" y="287"/>
                    </a:lnTo>
                    <a:lnTo>
                      <a:pt x="998" y="233"/>
                    </a:lnTo>
                    <a:lnTo>
                      <a:pt x="973" y="201"/>
                    </a:lnTo>
                    <a:lnTo>
                      <a:pt x="949" y="233"/>
                    </a:lnTo>
                    <a:lnTo>
                      <a:pt x="901" y="255"/>
                    </a:lnTo>
                    <a:lnTo>
                      <a:pt x="901" y="244"/>
                    </a:lnTo>
                    <a:lnTo>
                      <a:pt x="913" y="223"/>
                    </a:lnTo>
                    <a:lnTo>
                      <a:pt x="901" y="201"/>
                    </a:lnTo>
                    <a:lnTo>
                      <a:pt x="877" y="212"/>
                    </a:lnTo>
                    <a:lnTo>
                      <a:pt x="877" y="180"/>
                    </a:lnTo>
                    <a:lnTo>
                      <a:pt x="889" y="169"/>
                    </a:lnTo>
                    <a:lnTo>
                      <a:pt x="877" y="137"/>
                    </a:lnTo>
                    <a:lnTo>
                      <a:pt x="901" y="126"/>
                    </a:lnTo>
                    <a:lnTo>
                      <a:pt x="865" y="117"/>
                    </a:lnTo>
                    <a:lnTo>
                      <a:pt x="817" y="137"/>
                    </a:lnTo>
                    <a:lnTo>
                      <a:pt x="829" y="212"/>
                    </a:lnTo>
                    <a:lnTo>
                      <a:pt x="793" y="233"/>
                    </a:lnTo>
                    <a:lnTo>
                      <a:pt x="781" y="255"/>
                    </a:lnTo>
                    <a:lnTo>
                      <a:pt x="757" y="255"/>
                    </a:lnTo>
                    <a:lnTo>
                      <a:pt x="769" y="201"/>
                    </a:lnTo>
                    <a:lnTo>
                      <a:pt x="745" y="212"/>
                    </a:lnTo>
                    <a:lnTo>
                      <a:pt x="732" y="201"/>
                    </a:lnTo>
                    <a:lnTo>
                      <a:pt x="720" y="212"/>
                    </a:lnTo>
                    <a:lnTo>
                      <a:pt x="660" y="180"/>
                    </a:lnTo>
                    <a:lnTo>
                      <a:pt x="660" y="169"/>
                    </a:lnTo>
                    <a:lnTo>
                      <a:pt x="636" y="158"/>
                    </a:lnTo>
                    <a:lnTo>
                      <a:pt x="624" y="169"/>
                    </a:lnTo>
                    <a:lnTo>
                      <a:pt x="648" y="169"/>
                    </a:lnTo>
                    <a:lnTo>
                      <a:pt x="624" y="180"/>
                    </a:lnTo>
                    <a:lnTo>
                      <a:pt x="600" y="212"/>
                    </a:lnTo>
                    <a:lnTo>
                      <a:pt x="578" y="169"/>
                    </a:lnTo>
                    <a:lnTo>
                      <a:pt x="530" y="158"/>
                    </a:lnTo>
                    <a:lnTo>
                      <a:pt x="542" y="137"/>
                    </a:lnTo>
                    <a:lnTo>
                      <a:pt x="481" y="85"/>
                    </a:lnTo>
                    <a:lnTo>
                      <a:pt x="445" y="85"/>
                    </a:lnTo>
                    <a:lnTo>
                      <a:pt x="433" y="64"/>
                    </a:lnTo>
                    <a:lnTo>
                      <a:pt x="409" y="32"/>
                    </a:lnTo>
                    <a:lnTo>
                      <a:pt x="385" y="53"/>
                    </a:lnTo>
                    <a:lnTo>
                      <a:pt x="373" y="42"/>
                    </a:lnTo>
                    <a:lnTo>
                      <a:pt x="361" y="42"/>
                    </a:lnTo>
                    <a:lnTo>
                      <a:pt x="289" y="42"/>
                    </a:lnTo>
                    <a:lnTo>
                      <a:pt x="216" y="0"/>
                    </a:lnTo>
                    <a:lnTo>
                      <a:pt x="0" y="276"/>
                    </a:lnTo>
                    <a:lnTo>
                      <a:pt x="0" y="287"/>
                    </a:lnTo>
                    <a:lnTo>
                      <a:pt x="12" y="287"/>
                    </a:lnTo>
                    <a:lnTo>
                      <a:pt x="24" y="330"/>
                    </a:lnTo>
                    <a:lnTo>
                      <a:pt x="60" y="319"/>
                    </a:lnTo>
                    <a:lnTo>
                      <a:pt x="72" y="362"/>
                    </a:lnTo>
                    <a:lnTo>
                      <a:pt x="72" y="405"/>
                    </a:lnTo>
                    <a:lnTo>
                      <a:pt x="84" y="426"/>
                    </a:lnTo>
                    <a:lnTo>
                      <a:pt x="84" y="447"/>
                    </a:lnTo>
                    <a:lnTo>
                      <a:pt x="60" y="480"/>
                    </a:lnTo>
                    <a:lnTo>
                      <a:pt x="72" y="544"/>
                    </a:lnTo>
                    <a:lnTo>
                      <a:pt x="60" y="587"/>
                    </a:lnTo>
                    <a:lnTo>
                      <a:pt x="96" y="630"/>
                    </a:lnTo>
                    <a:lnTo>
                      <a:pt x="120" y="640"/>
                    </a:lnTo>
                    <a:lnTo>
                      <a:pt x="228" y="662"/>
                    </a:lnTo>
                    <a:lnTo>
                      <a:pt x="385" y="683"/>
                    </a:lnTo>
                    <a:lnTo>
                      <a:pt x="530" y="704"/>
                    </a:lnTo>
                    <a:lnTo>
                      <a:pt x="554" y="704"/>
                    </a:lnTo>
                    <a:lnTo>
                      <a:pt x="636" y="737"/>
                    </a:lnTo>
                    <a:lnTo>
                      <a:pt x="660" y="726"/>
                    </a:lnTo>
                    <a:lnTo>
                      <a:pt x="684" y="726"/>
                    </a:lnTo>
                    <a:lnTo>
                      <a:pt x="672" y="715"/>
                    </a:lnTo>
                    <a:lnTo>
                      <a:pt x="708" y="726"/>
                    </a:lnTo>
                    <a:lnTo>
                      <a:pt x="720" y="747"/>
                    </a:lnTo>
                    <a:lnTo>
                      <a:pt x="732" y="747"/>
                    </a:lnTo>
                    <a:lnTo>
                      <a:pt x="732" y="790"/>
                    </a:lnTo>
                    <a:lnTo>
                      <a:pt x="769" y="790"/>
                    </a:lnTo>
                    <a:lnTo>
                      <a:pt x="781" y="801"/>
                    </a:lnTo>
                    <a:lnTo>
                      <a:pt x="793" y="833"/>
                    </a:lnTo>
                    <a:lnTo>
                      <a:pt x="769" y="833"/>
                    </a:lnTo>
                    <a:lnTo>
                      <a:pt x="757" y="812"/>
                    </a:lnTo>
                    <a:lnTo>
                      <a:pt x="757" y="844"/>
                    </a:lnTo>
                    <a:lnTo>
                      <a:pt x="757" y="854"/>
                    </a:lnTo>
                    <a:lnTo>
                      <a:pt x="745" y="865"/>
                    </a:lnTo>
                    <a:lnTo>
                      <a:pt x="745" y="854"/>
                    </a:lnTo>
                    <a:lnTo>
                      <a:pt x="720" y="887"/>
                    </a:lnTo>
                    <a:lnTo>
                      <a:pt x="757" y="876"/>
                    </a:lnTo>
                    <a:lnTo>
                      <a:pt x="769" y="865"/>
                    </a:lnTo>
                    <a:lnTo>
                      <a:pt x="793" y="865"/>
                    </a:lnTo>
                    <a:lnTo>
                      <a:pt x="805" y="84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09" name="Freeform 89" descr="Canada"/>
              <p:cNvSpPr>
                <a:spLocks/>
              </p:cNvSpPr>
              <p:nvPr/>
            </p:nvSpPr>
            <p:spPr bwMode="auto">
              <a:xfrm>
                <a:off x="731" y="1041"/>
                <a:ext cx="1240" cy="888"/>
              </a:xfrm>
              <a:custGeom>
                <a:avLst/>
                <a:gdLst>
                  <a:gd name="T0" fmla="*/ 853 w 1240"/>
                  <a:gd name="T1" fmla="*/ 844 h 888"/>
                  <a:gd name="T2" fmla="*/ 925 w 1240"/>
                  <a:gd name="T3" fmla="*/ 833 h 888"/>
                  <a:gd name="T4" fmla="*/ 973 w 1240"/>
                  <a:gd name="T5" fmla="*/ 801 h 888"/>
                  <a:gd name="T6" fmla="*/ 998 w 1240"/>
                  <a:gd name="T7" fmla="*/ 822 h 888"/>
                  <a:gd name="T8" fmla="*/ 1058 w 1240"/>
                  <a:gd name="T9" fmla="*/ 844 h 888"/>
                  <a:gd name="T10" fmla="*/ 1070 w 1240"/>
                  <a:gd name="T11" fmla="*/ 865 h 888"/>
                  <a:gd name="T12" fmla="*/ 1070 w 1240"/>
                  <a:gd name="T13" fmla="*/ 822 h 888"/>
                  <a:gd name="T14" fmla="*/ 1070 w 1240"/>
                  <a:gd name="T15" fmla="*/ 790 h 888"/>
                  <a:gd name="T16" fmla="*/ 1070 w 1240"/>
                  <a:gd name="T17" fmla="*/ 779 h 888"/>
                  <a:gd name="T18" fmla="*/ 1034 w 1240"/>
                  <a:gd name="T19" fmla="*/ 758 h 888"/>
                  <a:gd name="T20" fmla="*/ 937 w 1240"/>
                  <a:gd name="T21" fmla="*/ 812 h 888"/>
                  <a:gd name="T22" fmla="*/ 1022 w 1240"/>
                  <a:gd name="T23" fmla="*/ 758 h 888"/>
                  <a:gd name="T24" fmla="*/ 1118 w 1240"/>
                  <a:gd name="T25" fmla="*/ 747 h 888"/>
                  <a:gd name="T26" fmla="*/ 1214 w 1240"/>
                  <a:gd name="T27" fmla="*/ 726 h 888"/>
                  <a:gd name="T28" fmla="*/ 1214 w 1240"/>
                  <a:gd name="T29" fmla="*/ 651 h 888"/>
                  <a:gd name="T30" fmla="*/ 1166 w 1240"/>
                  <a:gd name="T31" fmla="*/ 597 h 888"/>
                  <a:gd name="T32" fmla="*/ 1106 w 1240"/>
                  <a:gd name="T33" fmla="*/ 544 h 888"/>
                  <a:gd name="T34" fmla="*/ 1058 w 1240"/>
                  <a:gd name="T35" fmla="*/ 480 h 888"/>
                  <a:gd name="T36" fmla="*/ 973 w 1240"/>
                  <a:gd name="T37" fmla="*/ 415 h 888"/>
                  <a:gd name="T38" fmla="*/ 913 w 1240"/>
                  <a:gd name="T39" fmla="*/ 522 h 888"/>
                  <a:gd name="T40" fmla="*/ 877 w 1240"/>
                  <a:gd name="T41" fmla="*/ 608 h 888"/>
                  <a:gd name="T42" fmla="*/ 865 w 1240"/>
                  <a:gd name="T43" fmla="*/ 672 h 888"/>
                  <a:gd name="T44" fmla="*/ 805 w 1240"/>
                  <a:gd name="T45" fmla="*/ 640 h 888"/>
                  <a:gd name="T46" fmla="*/ 817 w 1240"/>
                  <a:gd name="T47" fmla="*/ 597 h 888"/>
                  <a:gd name="T48" fmla="*/ 708 w 1240"/>
                  <a:gd name="T49" fmla="*/ 512 h 888"/>
                  <a:gd name="T50" fmla="*/ 672 w 1240"/>
                  <a:gd name="T51" fmla="*/ 469 h 888"/>
                  <a:gd name="T52" fmla="*/ 769 w 1240"/>
                  <a:gd name="T53" fmla="*/ 362 h 888"/>
                  <a:gd name="T54" fmla="*/ 841 w 1240"/>
                  <a:gd name="T55" fmla="*/ 340 h 888"/>
                  <a:gd name="T56" fmla="*/ 901 w 1240"/>
                  <a:gd name="T57" fmla="*/ 287 h 888"/>
                  <a:gd name="T58" fmla="*/ 973 w 1240"/>
                  <a:gd name="T59" fmla="*/ 287 h 888"/>
                  <a:gd name="T60" fmla="*/ 949 w 1240"/>
                  <a:gd name="T61" fmla="*/ 233 h 888"/>
                  <a:gd name="T62" fmla="*/ 913 w 1240"/>
                  <a:gd name="T63" fmla="*/ 223 h 888"/>
                  <a:gd name="T64" fmla="*/ 877 w 1240"/>
                  <a:gd name="T65" fmla="*/ 180 h 888"/>
                  <a:gd name="T66" fmla="*/ 901 w 1240"/>
                  <a:gd name="T67" fmla="*/ 126 h 888"/>
                  <a:gd name="T68" fmla="*/ 829 w 1240"/>
                  <a:gd name="T69" fmla="*/ 212 h 888"/>
                  <a:gd name="T70" fmla="*/ 757 w 1240"/>
                  <a:gd name="T71" fmla="*/ 255 h 888"/>
                  <a:gd name="T72" fmla="*/ 732 w 1240"/>
                  <a:gd name="T73" fmla="*/ 201 h 888"/>
                  <a:gd name="T74" fmla="*/ 660 w 1240"/>
                  <a:gd name="T75" fmla="*/ 169 h 888"/>
                  <a:gd name="T76" fmla="*/ 648 w 1240"/>
                  <a:gd name="T77" fmla="*/ 169 h 888"/>
                  <a:gd name="T78" fmla="*/ 578 w 1240"/>
                  <a:gd name="T79" fmla="*/ 169 h 888"/>
                  <a:gd name="T80" fmla="*/ 481 w 1240"/>
                  <a:gd name="T81" fmla="*/ 85 h 888"/>
                  <a:gd name="T82" fmla="*/ 409 w 1240"/>
                  <a:gd name="T83" fmla="*/ 32 h 888"/>
                  <a:gd name="T84" fmla="*/ 361 w 1240"/>
                  <a:gd name="T85" fmla="*/ 42 h 888"/>
                  <a:gd name="T86" fmla="*/ 0 w 1240"/>
                  <a:gd name="T87" fmla="*/ 276 h 888"/>
                  <a:gd name="T88" fmla="*/ 24 w 1240"/>
                  <a:gd name="T89" fmla="*/ 330 h 888"/>
                  <a:gd name="T90" fmla="*/ 72 w 1240"/>
                  <a:gd name="T91" fmla="*/ 405 h 888"/>
                  <a:gd name="T92" fmla="*/ 60 w 1240"/>
                  <a:gd name="T93" fmla="*/ 480 h 888"/>
                  <a:gd name="T94" fmla="*/ 96 w 1240"/>
                  <a:gd name="T95" fmla="*/ 630 h 888"/>
                  <a:gd name="T96" fmla="*/ 385 w 1240"/>
                  <a:gd name="T97" fmla="*/ 683 h 888"/>
                  <a:gd name="T98" fmla="*/ 636 w 1240"/>
                  <a:gd name="T99" fmla="*/ 737 h 888"/>
                  <a:gd name="T100" fmla="*/ 672 w 1240"/>
                  <a:gd name="T101" fmla="*/ 715 h 888"/>
                  <a:gd name="T102" fmla="*/ 732 w 1240"/>
                  <a:gd name="T103" fmla="*/ 747 h 888"/>
                  <a:gd name="T104" fmla="*/ 781 w 1240"/>
                  <a:gd name="T105" fmla="*/ 801 h 888"/>
                  <a:gd name="T106" fmla="*/ 757 w 1240"/>
                  <a:gd name="T107" fmla="*/ 812 h 888"/>
                  <a:gd name="T108" fmla="*/ 745 w 1240"/>
                  <a:gd name="T109" fmla="*/ 865 h 888"/>
                  <a:gd name="T110" fmla="*/ 757 w 1240"/>
                  <a:gd name="T111" fmla="*/ 876 h 888"/>
                  <a:gd name="T112" fmla="*/ 805 w 1240"/>
                  <a:gd name="T113" fmla="*/ 844 h 88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40"/>
                  <a:gd name="T172" fmla="*/ 0 h 888"/>
                  <a:gd name="T173" fmla="*/ 1240 w 1240"/>
                  <a:gd name="T174" fmla="*/ 888 h 88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40" h="888">
                    <a:moveTo>
                      <a:pt x="805" y="844"/>
                    </a:moveTo>
                    <a:lnTo>
                      <a:pt x="841" y="844"/>
                    </a:lnTo>
                    <a:lnTo>
                      <a:pt x="853" y="844"/>
                    </a:lnTo>
                    <a:lnTo>
                      <a:pt x="877" y="833"/>
                    </a:lnTo>
                    <a:lnTo>
                      <a:pt x="913" y="844"/>
                    </a:lnTo>
                    <a:lnTo>
                      <a:pt x="925" y="833"/>
                    </a:lnTo>
                    <a:lnTo>
                      <a:pt x="937" y="844"/>
                    </a:lnTo>
                    <a:lnTo>
                      <a:pt x="961" y="822"/>
                    </a:lnTo>
                    <a:lnTo>
                      <a:pt x="973" y="801"/>
                    </a:lnTo>
                    <a:lnTo>
                      <a:pt x="985" y="790"/>
                    </a:lnTo>
                    <a:lnTo>
                      <a:pt x="998" y="801"/>
                    </a:lnTo>
                    <a:lnTo>
                      <a:pt x="998" y="822"/>
                    </a:lnTo>
                    <a:lnTo>
                      <a:pt x="1010" y="844"/>
                    </a:lnTo>
                    <a:lnTo>
                      <a:pt x="1046" y="833"/>
                    </a:lnTo>
                    <a:lnTo>
                      <a:pt x="1058" y="844"/>
                    </a:lnTo>
                    <a:lnTo>
                      <a:pt x="1022" y="876"/>
                    </a:lnTo>
                    <a:lnTo>
                      <a:pt x="1022" y="887"/>
                    </a:lnTo>
                    <a:lnTo>
                      <a:pt x="1070" y="865"/>
                    </a:lnTo>
                    <a:lnTo>
                      <a:pt x="1106" y="844"/>
                    </a:lnTo>
                    <a:lnTo>
                      <a:pt x="1106" y="833"/>
                    </a:lnTo>
                    <a:lnTo>
                      <a:pt x="1070" y="822"/>
                    </a:lnTo>
                    <a:lnTo>
                      <a:pt x="1058" y="812"/>
                    </a:lnTo>
                    <a:lnTo>
                      <a:pt x="1046" y="812"/>
                    </a:lnTo>
                    <a:lnTo>
                      <a:pt x="1070" y="790"/>
                    </a:lnTo>
                    <a:lnTo>
                      <a:pt x="1046" y="790"/>
                    </a:lnTo>
                    <a:lnTo>
                      <a:pt x="1046" y="769"/>
                    </a:lnTo>
                    <a:lnTo>
                      <a:pt x="1070" y="779"/>
                    </a:lnTo>
                    <a:lnTo>
                      <a:pt x="1082" y="758"/>
                    </a:lnTo>
                    <a:lnTo>
                      <a:pt x="1058" y="747"/>
                    </a:lnTo>
                    <a:lnTo>
                      <a:pt x="1034" y="758"/>
                    </a:lnTo>
                    <a:lnTo>
                      <a:pt x="1022" y="758"/>
                    </a:lnTo>
                    <a:lnTo>
                      <a:pt x="973" y="801"/>
                    </a:lnTo>
                    <a:lnTo>
                      <a:pt x="937" y="812"/>
                    </a:lnTo>
                    <a:lnTo>
                      <a:pt x="961" y="790"/>
                    </a:lnTo>
                    <a:lnTo>
                      <a:pt x="1010" y="758"/>
                    </a:lnTo>
                    <a:lnTo>
                      <a:pt x="1022" y="758"/>
                    </a:lnTo>
                    <a:lnTo>
                      <a:pt x="1034" y="747"/>
                    </a:lnTo>
                    <a:lnTo>
                      <a:pt x="1070" y="737"/>
                    </a:lnTo>
                    <a:lnTo>
                      <a:pt x="1118" y="747"/>
                    </a:lnTo>
                    <a:lnTo>
                      <a:pt x="1166" y="747"/>
                    </a:lnTo>
                    <a:lnTo>
                      <a:pt x="1190" y="726"/>
                    </a:lnTo>
                    <a:lnTo>
                      <a:pt x="1214" y="726"/>
                    </a:lnTo>
                    <a:lnTo>
                      <a:pt x="1239" y="715"/>
                    </a:lnTo>
                    <a:lnTo>
                      <a:pt x="1239" y="672"/>
                    </a:lnTo>
                    <a:lnTo>
                      <a:pt x="1214" y="651"/>
                    </a:lnTo>
                    <a:lnTo>
                      <a:pt x="1214" y="640"/>
                    </a:lnTo>
                    <a:lnTo>
                      <a:pt x="1166" y="608"/>
                    </a:lnTo>
                    <a:lnTo>
                      <a:pt x="1166" y="597"/>
                    </a:lnTo>
                    <a:lnTo>
                      <a:pt x="1166" y="587"/>
                    </a:lnTo>
                    <a:lnTo>
                      <a:pt x="1154" y="512"/>
                    </a:lnTo>
                    <a:lnTo>
                      <a:pt x="1106" y="544"/>
                    </a:lnTo>
                    <a:lnTo>
                      <a:pt x="1058" y="533"/>
                    </a:lnTo>
                    <a:lnTo>
                      <a:pt x="1070" y="480"/>
                    </a:lnTo>
                    <a:lnTo>
                      <a:pt x="1058" y="480"/>
                    </a:lnTo>
                    <a:lnTo>
                      <a:pt x="1046" y="426"/>
                    </a:lnTo>
                    <a:lnTo>
                      <a:pt x="998" y="405"/>
                    </a:lnTo>
                    <a:lnTo>
                      <a:pt x="973" y="415"/>
                    </a:lnTo>
                    <a:lnTo>
                      <a:pt x="937" y="501"/>
                    </a:lnTo>
                    <a:lnTo>
                      <a:pt x="913" y="512"/>
                    </a:lnTo>
                    <a:lnTo>
                      <a:pt x="913" y="522"/>
                    </a:lnTo>
                    <a:lnTo>
                      <a:pt x="925" y="533"/>
                    </a:lnTo>
                    <a:lnTo>
                      <a:pt x="913" y="587"/>
                    </a:lnTo>
                    <a:lnTo>
                      <a:pt x="877" y="608"/>
                    </a:lnTo>
                    <a:lnTo>
                      <a:pt x="877" y="619"/>
                    </a:lnTo>
                    <a:lnTo>
                      <a:pt x="865" y="651"/>
                    </a:lnTo>
                    <a:lnTo>
                      <a:pt x="865" y="672"/>
                    </a:lnTo>
                    <a:lnTo>
                      <a:pt x="841" y="683"/>
                    </a:lnTo>
                    <a:lnTo>
                      <a:pt x="829" y="683"/>
                    </a:lnTo>
                    <a:lnTo>
                      <a:pt x="805" y="640"/>
                    </a:lnTo>
                    <a:lnTo>
                      <a:pt x="817" y="630"/>
                    </a:lnTo>
                    <a:lnTo>
                      <a:pt x="817" y="608"/>
                    </a:lnTo>
                    <a:lnTo>
                      <a:pt x="817" y="597"/>
                    </a:lnTo>
                    <a:lnTo>
                      <a:pt x="793" y="576"/>
                    </a:lnTo>
                    <a:lnTo>
                      <a:pt x="781" y="576"/>
                    </a:lnTo>
                    <a:lnTo>
                      <a:pt x="708" y="512"/>
                    </a:lnTo>
                    <a:lnTo>
                      <a:pt x="696" y="522"/>
                    </a:lnTo>
                    <a:lnTo>
                      <a:pt x="696" y="469"/>
                    </a:lnTo>
                    <a:lnTo>
                      <a:pt x="672" y="469"/>
                    </a:lnTo>
                    <a:lnTo>
                      <a:pt x="696" y="426"/>
                    </a:lnTo>
                    <a:lnTo>
                      <a:pt x="732" y="383"/>
                    </a:lnTo>
                    <a:lnTo>
                      <a:pt x="769" y="362"/>
                    </a:lnTo>
                    <a:lnTo>
                      <a:pt x="781" y="362"/>
                    </a:lnTo>
                    <a:lnTo>
                      <a:pt x="793" y="340"/>
                    </a:lnTo>
                    <a:lnTo>
                      <a:pt x="841" y="340"/>
                    </a:lnTo>
                    <a:lnTo>
                      <a:pt x="865" y="319"/>
                    </a:lnTo>
                    <a:lnTo>
                      <a:pt x="901" y="298"/>
                    </a:lnTo>
                    <a:lnTo>
                      <a:pt x="901" y="287"/>
                    </a:lnTo>
                    <a:lnTo>
                      <a:pt x="925" y="276"/>
                    </a:lnTo>
                    <a:lnTo>
                      <a:pt x="937" y="287"/>
                    </a:lnTo>
                    <a:lnTo>
                      <a:pt x="973" y="287"/>
                    </a:lnTo>
                    <a:lnTo>
                      <a:pt x="998" y="233"/>
                    </a:lnTo>
                    <a:lnTo>
                      <a:pt x="973" y="201"/>
                    </a:lnTo>
                    <a:lnTo>
                      <a:pt x="949" y="233"/>
                    </a:lnTo>
                    <a:lnTo>
                      <a:pt x="901" y="255"/>
                    </a:lnTo>
                    <a:lnTo>
                      <a:pt x="901" y="244"/>
                    </a:lnTo>
                    <a:lnTo>
                      <a:pt x="913" y="223"/>
                    </a:lnTo>
                    <a:lnTo>
                      <a:pt x="901" y="201"/>
                    </a:lnTo>
                    <a:lnTo>
                      <a:pt x="877" y="212"/>
                    </a:lnTo>
                    <a:lnTo>
                      <a:pt x="877" y="180"/>
                    </a:lnTo>
                    <a:lnTo>
                      <a:pt x="889" y="169"/>
                    </a:lnTo>
                    <a:lnTo>
                      <a:pt x="877" y="137"/>
                    </a:lnTo>
                    <a:lnTo>
                      <a:pt x="901" y="126"/>
                    </a:lnTo>
                    <a:lnTo>
                      <a:pt x="865" y="117"/>
                    </a:lnTo>
                    <a:lnTo>
                      <a:pt x="817" y="137"/>
                    </a:lnTo>
                    <a:lnTo>
                      <a:pt x="829" y="212"/>
                    </a:lnTo>
                    <a:lnTo>
                      <a:pt x="793" y="233"/>
                    </a:lnTo>
                    <a:lnTo>
                      <a:pt x="781" y="255"/>
                    </a:lnTo>
                    <a:lnTo>
                      <a:pt x="757" y="255"/>
                    </a:lnTo>
                    <a:lnTo>
                      <a:pt x="769" y="201"/>
                    </a:lnTo>
                    <a:lnTo>
                      <a:pt x="745" y="212"/>
                    </a:lnTo>
                    <a:lnTo>
                      <a:pt x="732" y="201"/>
                    </a:lnTo>
                    <a:lnTo>
                      <a:pt x="720" y="212"/>
                    </a:lnTo>
                    <a:lnTo>
                      <a:pt x="660" y="180"/>
                    </a:lnTo>
                    <a:lnTo>
                      <a:pt x="660" y="169"/>
                    </a:lnTo>
                    <a:lnTo>
                      <a:pt x="636" y="158"/>
                    </a:lnTo>
                    <a:lnTo>
                      <a:pt x="624" y="169"/>
                    </a:lnTo>
                    <a:lnTo>
                      <a:pt x="648" y="169"/>
                    </a:lnTo>
                    <a:lnTo>
                      <a:pt x="624" y="180"/>
                    </a:lnTo>
                    <a:lnTo>
                      <a:pt x="600" y="212"/>
                    </a:lnTo>
                    <a:lnTo>
                      <a:pt x="578" y="169"/>
                    </a:lnTo>
                    <a:lnTo>
                      <a:pt x="530" y="158"/>
                    </a:lnTo>
                    <a:lnTo>
                      <a:pt x="542" y="137"/>
                    </a:lnTo>
                    <a:lnTo>
                      <a:pt x="481" y="85"/>
                    </a:lnTo>
                    <a:lnTo>
                      <a:pt x="445" y="85"/>
                    </a:lnTo>
                    <a:lnTo>
                      <a:pt x="433" y="64"/>
                    </a:lnTo>
                    <a:lnTo>
                      <a:pt x="409" y="32"/>
                    </a:lnTo>
                    <a:lnTo>
                      <a:pt x="385" y="53"/>
                    </a:lnTo>
                    <a:lnTo>
                      <a:pt x="373" y="42"/>
                    </a:lnTo>
                    <a:lnTo>
                      <a:pt x="361" y="42"/>
                    </a:lnTo>
                    <a:lnTo>
                      <a:pt x="289" y="42"/>
                    </a:lnTo>
                    <a:lnTo>
                      <a:pt x="216" y="0"/>
                    </a:lnTo>
                    <a:lnTo>
                      <a:pt x="0" y="276"/>
                    </a:lnTo>
                    <a:lnTo>
                      <a:pt x="0" y="287"/>
                    </a:lnTo>
                    <a:lnTo>
                      <a:pt x="12" y="287"/>
                    </a:lnTo>
                    <a:lnTo>
                      <a:pt x="24" y="330"/>
                    </a:lnTo>
                    <a:lnTo>
                      <a:pt x="60" y="319"/>
                    </a:lnTo>
                    <a:lnTo>
                      <a:pt x="72" y="362"/>
                    </a:lnTo>
                    <a:lnTo>
                      <a:pt x="72" y="405"/>
                    </a:lnTo>
                    <a:lnTo>
                      <a:pt x="84" y="426"/>
                    </a:lnTo>
                    <a:lnTo>
                      <a:pt x="84" y="447"/>
                    </a:lnTo>
                    <a:lnTo>
                      <a:pt x="60" y="480"/>
                    </a:lnTo>
                    <a:lnTo>
                      <a:pt x="72" y="544"/>
                    </a:lnTo>
                    <a:lnTo>
                      <a:pt x="60" y="587"/>
                    </a:lnTo>
                    <a:lnTo>
                      <a:pt x="96" y="630"/>
                    </a:lnTo>
                    <a:lnTo>
                      <a:pt x="120" y="640"/>
                    </a:lnTo>
                    <a:lnTo>
                      <a:pt x="228" y="662"/>
                    </a:lnTo>
                    <a:lnTo>
                      <a:pt x="385" y="683"/>
                    </a:lnTo>
                    <a:lnTo>
                      <a:pt x="530" y="704"/>
                    </a:lnTo>
                    <a:lnTo>
                      <a:pt x="554" y="704"/>
                    </a:lnTo>
                    <a:lnTo>
                      <a:pt x="636" y="737"/>
                    </a:lnTo>
                    <a:lnTo>
                      <a:pt x="660" y="726"/>
                    </a:lnTo>
                    <a:lnTo>
                      <a:pt x="684" y="726"/>
                    </a:lnTo>
                    <a:lnTo>
                      <a:pt x="672" y="715"/>
                    </a:lnTo>
                    <a:lnTo>
                      <a:pt x="708" y="726"/>
                    </a:lnTo>
                    <a:lnTo>
                      <a:pt x="720" y="747"/>
                    </a:lnTo>
                    <a:lnTo>
                      <a:pt x="732" y="747"/>
                    </a:lnTo>
                    <a:lnTo>
                      <a:pt x="732" y="790"/>
                    </a:lnTo>
                    <a:lnTo>
                      <a:pt x="769" y="790"/>
                    </a:lnTo>
                    <a:lnTo>
                      <a:pt x="781" y="801"/>
                    </a:lnTo>
                    <a:lnTo>
                      <a:pt x="793" y="833"/>
                    </a:lnTo>
                    <a:lnTo>
                      <a:pt x="769" y="833"/>
                    </a:lnTo>
                    <a:lnTo>
                      <a:pt x="757" y="812"/>
                    </a:lnTo>
                    <a:lnTo>
                      <a:pt x="757" y="844"/>
                    </a:lnTo>
                    <a:lnTo>
                      <a:pt x="757" y="854"/>
                    </a:lnTo>
                    <a:lnTo>
                      <a:pt x="745" y="865"/>
                    </a:lnTo>
                    <a:lnTo>
                      <a:pt x="745" y="854"/>
                    </a:lnTo>
                    <a:lnTo>
                      <a:pt x="720" y="887"/>
                    </a:lnTo>
                    <a:lnTo>
                      <a:pt x="757" y="876"/>
                    </a:lnTo>
                    <a:lnTo>
                      <a:pt x="769" y="865"/>
                    </a:lnTo>
                    <a:lnTo>
                      <a:pt x="793" y="865"/>
                    </a:lnTo>
                    <a:lnTo>
                      <a:pt x="805" y="844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10" name="Freeform 90"/>
              <p:cNvSpPr>
                <a:spLocks/>
              </p:cNvSpPr>
              <p:nvPr/>
            </p:nvSpPr>
            <p:spPr bwMode="auto">
              <a:xfrm>
                <a:off x="1667" y="1149"/>
                <a:ext cx="340" cy="353"/>
              </a:xfrm>
              <a:custGeom>
                <a:avLst/>
                <a:gdLst>
                  <a:gd name="T0" fmla="*/ 205 w 340"/>
                  <a:gd name="T1" fmla="*/ 41 h 353"/>
                  <a:gd name="T2" fmla="*/ 145 w 340"/>
                  <a:gd name="T3" fmla="*/ 0 h 353"/>
                  <a:gd name="T4" fmla="*/ 96 w 340"/>
                  <a:gd name="T5" fmla="*/ 10 h 353"/>
                  <a:gd name="T6" fmla="*/ 72 w 340"/>
                  <a:gd name="T7" fmla="*/ 30 h 353"/>
                  <a:gd name="T8" fmla="*/ 60 w 340"/>
                  <a:gd name="T9" fmla="*/ 0 h 353"/>
                  <a:gd name="T10" fmla="*/ 0 w 340"/>
                  <a:gd name="T11" fmla="*/ 19 h 353"/>
                  <a:gd name="T12" fmla="*/ 12 w 340"/>
                  <a:gd name="T13" fmla="*/ 62 h 353"/>
                  <a:gd name="T14" fmla="*/ 36 w 340"/>
                  <a:gd name="T15" fmla="*/ 83 h 353"/>
                  <a:gd name="T16" fmla="*/ 96 w 340"/>
                  <a:gd name="T17" fmla="*/ 105 h 353"/>
                  <a:gd name="T18" fmla="*/ 108 w 340"/>
                  <a:gd name="T19" fmla="*/ 105 h 353"/>
                  <a:gd name="T20" fmla="*/ 108 w 340"/>
                  <a:gd name="T21" fmla="*/ 94 h 353"/>
                  <a:gd name="T22" fmla="*/ 169 w 340"/>
                  <a:gd name="T23" fmla="*/ 159 h 353"/>
                  <a:gd name="T24" fmla="*/ 169 w 340"/>
                  <a:gd name="T25" fmla="*/ 180 h 353"/>
                  <a:gd name="T26" fmla="*/ 121 w 340"/>
                  <a:gd name="T27" fmla="*/ 234 h 353"/>
                  <a:gd name="T28" fmla="*/ 96 w 340"/>
                  <a:gd name="T29" fmla="*/ 234 h 353"/>
                  <a:gd name="T30" fmla="*/ 84 w 340"/>
                  <a:gd name="T31" fmla="*/ 223 h 353"/>
                  <a:gd name="T32" fmla="*/ 60 w 340"/>
                  <a:gd name="T33" fmla="*/ 244 h 353"/>
                  <a:gd name="T34" fmla="*/ 60 w 340"/>
                  <a:gd name="T35" fmla="*/ 266 h 353"/>
                  <a:gd name="T36" fmla="*/ 84 w 340"/>
                  <a:gd name="T37" fmla="*/ 276 h 353"/>
                  <a:gd name="T38" fmla="*/ 108 w 340"/>
                  <a:gd name="T39" fmla="*/ 255 h 353"/>
                  <a:gd name="T40" fmla="*/ 133 w 340"/>
                  <a:gd name="T41" fmla="*/ 276 h 353"/>
                  <a:gd name="T42" fmla="*/ 133 w 340"/>
                  <a:gd name="T43" fmla="*/ 298 h 353"/>
                  <a:gd name="T44" fmla="*/ 169 w 340"/>
                  <a:gd name="T45" fmla="*/ 330 h 353"/>
                  <a:gd name="T46" fmla="*/ 217 w 340"/>
                  <a:gd name="T47" fmla="*/ 352 h 353"/>
                  <a:gd name="T48" fmla="*/ 193 w 340"/>
                  <a:gd name="T49" fmla="*/ 298 h 353"/>
                  <a:gd name="T50" fmla="*/ 230 w 340"/>
                  <a:gd name="T51" fmla="*/ 330 h 353"/>
                  <a:gd name="T52" fmla="*/ 242 w 340"/>
                  <a:gd name="T53" fmla="*/ 298 h 353"/>
                  <a:gd name="T54" fmla="*/ 230 w 340"/>
                  <a:gd name="T55" fmla="*/ 266 h 353"/>
                  <a:gd name="T56" fmla="*/ 230 w 340"/>
                  <a:gd name="T57" fmla="*/ 223 h 353"/>
                  <a:gd name="T58" fmla="*/ 254 w 340"/>
                  <a:gd name="T59" fmla="*/ 244 h 353"/>
                  <a:gd name="T60" fmla="*/ 278 w 340"/>
                  <a:gd name="T61" fmla="*/ 276 h 353"/>
                  <a:gd name="T62" fmla="*/ 339 w 340"/>
                  <a:gd name="T63" fmla="*/ 255 h 353"/>
                  <a:gd name="T64" fmla="*/ 302 w 340"/>
                  <a:gd name="T65" fmla="*/ 212 h 353"/>
                  <a:gd name="T66" fmla="*/ 254 w 340"/>
                  <a:gd name="T67" fmla="*/ 180 h 353"/>
                  <a:gd name="T68" fmla="*/ 254 w 340"/>
                  <a:gd name="T69" fmla="*/ 148 h 353"/>
                  <a:gd name="T70" fmla="*/ 290 w 340"/>
                  <a:gd name="T71" fmla="*/ 126 h 353"/>
                  <a:gd name="T72" fmla="*/ 205 w 340"/>
                  <a:gd name="T73" fmla="*/ 62 h 353"/>
                  <a:gd name="T74" fmla="*/ 205 w 340"/>
                  <a:gd name="T75" fmla="*/ 41 h 35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40"/>
                  <a:gd name="T115" fmla="*/ 0 h 353"/>
                  <a:gd name="T116" fmla="*/ 340 w 340"/>
                  <a:gd name="T117" fmla="*/ 353 h 35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40" h="353">
                    <a:moveTo>
                      <a:pt x="205" y="41"/>
                    </a:moveTo>
                    <a:lnTo>
                      <a:pt x="145" y="0"/>
                    </a:lnTo>
                    <a:lnTo>
                      <a:pt x="96" y="10"/>
                    </a:lnTo>
                    <a:lnTo>
                      <a:pt x="72" y="30"/>
                    </a:lnTo>
                    <a:lnTo>
                      <a:pt x="60" y="0"/>
                    </a:lnTo>
                    <a:lnTo>
                      <a:pt x="0" y="19"/>
                    </a:lnTo>
                    <a:lnTo>
                      <a:pt x="12" y="62"/>
                    </a:lnTo>
                    <a:lnTo>
                      <a:pt x="36" y="83"/>
                    </a:lnTo>
                    <a:lnTo>
                      <a:pt x="96" y="105"/>
                    </a:lnTo>
                    <a:lnTo>
                      <a:pt x="108" y="105"/>
                    </a:lnTo>
                    <a:lnTo>
                      <a:pt x="108" y="94"/>
                    </a:lnTo>
                    <a:lnTo>
                      <a:pt x="169" y="159"/>
                    </a:lnTo>
                    <a:lnTo>
                      <a:pt x="169" y="180"/>
                    </a:lnTo>
                    <a:lnTo>
                      <a:pt x="121" y="234"/>
                    </a:lnTo>
                    <a:lnTo>
                      <a:pt x="96" y="234"/>
                    </a:lnTo>
                    <a:lnTo>
                      <a:pt x="84" y="223"/>
                    </a:lnTo>
                    <a:lnTo>
                      <a:pt x="60" y="244"/>
                    </a:lnTo>
                    <a:lnTo>
                      <a:pt x="60" y="266"/>
                    </a:lnTo>
                    <a:lnTo>
                      <a:pt x="84" y="276"/>
                    </a:lnTo>
                    <a:lnTo>
                      <a:pt x="108" y="255"/>
                    </a:lnTo>
                    <a:lnTo>
                      <a:pt x="133" y="276"/>
                    </a:lnTo>
                    <a:lnTo>
                      <a:pt x="133" y="298"/>
                    </a:lnTo>
                    <a:lnTo>
                      <a:pt x="169" y="330"/>
                    </a:lnTo>
                    <a:lnTo>
                      <a:pt x="217" y="352"/>
                    </a:lnTo>
                    <a:lnTo>
                      <a:pt x="193" y="298"/>
                    </a:lnTo>
                    <a:lnTo>
                      <a:pt x="230" y="330"/>
                    </a:lnTo>
                    <a:lnTo>
                      <a:pt x="242" y="298"/>
                    </a:lnTo>
                    <a:lnTo>
                      <a:pt x="230" y="266"/>
                    </a:lnTo>
                    <a:lnTo>
                      <a:pt x="230" y="223"/>
                    </a:lnTo>
                    <a:lnTo>
                      <a:pt x="254" y="244"/>
                    </a:lnTo>
                    <a:lnTo>
                      <a:pt x="278" y="276"/>
                    </a:lnTo>
                    <a:lnTo>
                      <a:pt x="339" y="255"/>
                    </a:lnTo>
                    <a:lnTo>
                      <a:pt x="302" y="212"/>
                    </a:lnTo>
                    <a:lnTo>
                      <a:pt x="254" y="180"/>
                    </a:lnTo>
                    <a:lnTo>
                      <a:pt x="254" y="148"/>
                    </a:lnTo>
                    <a:lnTo>
                      <a:pt x="290" y="126"/>
                    </a:lnTo>
                    <a:lnTo>
                      <a:pt x="205" y="62"/>
                    </a:lnTo>
                    <a:lnTo>
                      <a:pt x="205" y="41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11" name="Freeform 91"/>
              <p:cNvSpPr>
                <a:spLocks/>
              </p:cNvSpPr>
              <p:nvPr/>
            </p:nvSpPr>
            <p:spPr bwMode="auto">
              <a:xfrm>
                <a:off x="1884" y="912"/>
                <a:ext cx="328" cy="182"/>
              </a:xfrm>
              <a:custGeom>
                <a:avLst/>
                <a:gdLst>
                  <a:gd name="T0" fmla="*/ 24 w 328"/>
                  <a:gd name="T1" fmla="*/ 149 h 182"/>
                  <a:gd name="T2" fmla="*/ 0 w 328"/>
                  <a:gd name="T3" fmla="*/ 159 h 182"/>
                  <a:gd name="T4" fmla="*/ 0 w 328"/>
                  <a:gd name="T5" fmla="*/ 170 h 182"/>
                  <a:gd name="T6" fmla="*/ 12 w 328"/>
                  <a:gd name="T7" fmla="*/ 170 h 182"/>
                  <a:gd name="T8" fmla="*/ 48 w 328"/>
                  <a:gd name="T9" fmla="*/ 159 h 182"/>
                  <a:gd name="T10" fmla="*/ 60 w 328"/>
                  <a:gd name="T11" fmla="*/ 181 h 182"/>
                  <a:gd name="T12" fmla="*/ 96 w 328"/>
                  <a:gd name="T13" fmla="*/ 149 h 182"/>
                  <a:gd name="T14" fmla="*/ 133 w 328"/>
                  <a:gd name="T15" fmla="*/ 149 h 182"/>
                  <a:gd name="T16" fmla="*/ 133 w 328"/>
                  <a:gd name="T17" fmla="*/ 117 h 182"/>
                  <a:gd name="T18" fmla="*/ 169 w 328"/>
                  <a:gd name="T19" fmla="*/ 117 h 182"/>
                  <a:gd name="T20" fmla="*/ 181 w 328"/>
                  <a:gd name="T21" fmla="*/ 117 h 182"/>
                  <a:gd name="T22" fmla="*/ 278 w 328"/>
                  <a:gd name="T23" fmla="*/ 74 h 182"/>
                  <a:gd name="T24" fmla="*/ 327 w 328"/>
                  <a:gd name="T25" fmla="*/ 10 h 182"/>
                  <a:gd name="T26" fmla="*/ 84 w 328"/>
                  <a:gd name="T27" fmla="*/ 0 h 182"/>
                  <a:gd name="T28" fmla="*/ 72 w 328"/>
                  <a:gd name="T29" fmla="*/ 31 h 182"/>
                  <a:gd name="T30" fmla="*/ 96 w 328"/>
                  <a:gd name="T31" fmla="*/ 53 h 182"/>
                  <a:gd name="T32" fmla="*/ 145 w 328"/>
                  <a:gd name="T33" fmla="*/ 53 h 182"/>
                  <a:gd name="T34" fmla="*/ 133 w 328"/>
                  <a:gd name="T35" fmla="*/ 74 h 182"/>
                  <a:gd name="T36" fmla="*/ 84 w 328"/>
                  <a:gd name="T37" fmla="*/ 74 h 182"/>
                  <a:gd name="T38" fmla="*/ 60 w 328"/>
                  <a:gd name="T39" fmla="*/ 53 h 182"/>
                  <a:gd name="T40" fmla="*/ 36 w 328"/>
                  <a:gd name="T41" fmla="*/ 117 h 182"/>
                  <a:gd name="T42" fmla="*/ 48 w 328"/>
                  <a:gd name="T43" fmla="*/ 127 h 182"/>
                  <a:gd name="T44" fmla="*/ 48 w 328"/>
                  <a:gd name="T45" fmla="*/ 138 h 182"/>
                  <a:gd name="T46" fmla="*/ 36 w 328"/>
                  <a:gd name="T47" fmla="*/ 138 h 182"/>
                  <a:gd name="T48" fmla="*/ 24 w 328"/>
                  <a:gd name="T49" fmla="*/ 149 h 1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28"/>
                  <a:gd name="T76" fmla="*/ 0 h 182"/>
                  <a:gd name="T77" fmla="*/ 328 w 328"/>
                  <a:gd name="T78" fmla="*/ 182 h 18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28" h="182">
                    <a:moveTo>
                      <a:pt x="24" y="149"/>
                    </a:moveTo>
                    <a:lnTo>
                      <a:pt x="0" y="159"/>
                    </a:lnTo>
                    <a:lnTo>
                      <a:pt x="0" y="170"/>
                    </a:lnTo>
                    <a:lnTo>
                      <a:pt x="12" y="170"/>
                    </a:lnTo>
                    <a:lnTo>
                      <a:pt x="48" y="159"/>
                    </a:lnTo>
                    <a:lnTo>
                      <a:pt x="60" y="181"/>
                    </a:lnTo>
                    <a:lnTo>
                      <a:pt x="96" y="149"/>
                    </a:lnTo>
                    <a:lnTo>
                      <a:pt x="133" y="149"/>
                    </a:lnTo>
                    <a:lnTo>
                      <a:pt x="133" y="117"/>
                    </a:lnTo>
                    <a:lnTo>
                      <a:pt x="169" y="117"/>
                    </a:lnTo>
                    <a:lnTo>
                      <a:pt x="181" y="117"/>
                    </a:lnTo>
                    <a:lnTo>
                      <a:pt x="278" y="74"/>
                    </a:lnTo>
                    <a:lnTo>
                      <a:pt x="327" y="10"/>
                    </a:lnTo>
                    <a:lnTo>
                      <a:pt x="84" y="0"/>
                    </a:lnTo>
                    <a:lnTo>
                      <a:pt x="72" y="31"/>
                    </a:lnTo>
                    <a:lnTo>
                      <a:pt x="96" y="53"/>
                    </a:lnTo>
                    <a:lnTo>
                      <a:pt x="145" y="53"/>
                    </a:lnTo>
                    <a:lnTo>
                      <a:pt x="133" y="74"/>
                    </a:lnTo>
                    <a:lnTo>
                      <a:pt x="84" y="74"/>
                    </a:lnTo>
                    <a:lnTo>
                      <a:pt x="60" y="53"/>
                    </a:lnTo>
                    <a:lnTo>
                      <a:pt x="36" y="117"/>
                    </a:lnTo>
                    <a:lnTo>
                      <a:pt x="48" y="127"/>
                    </a:lnTo>
                    <a:lnTo>
                      <a:pt x="48" y="138"/>
                    </a:lnTo>
                    <a:lnTo>
                      <a:pt x="36" y="138"/>
                    </a:lnTo>
                    <a:lnTo>
                      <a:pt x="24" y="149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12" name="Freeform 92"/>
              <p:cNvSpPr>
                <a:spLocks/>
              </p:cNvSpPr>
              <p:nvPr/>
            </p:nvSpPr>
            <p:spPr bwMode="auto">
              <a:xfrm>
                <a:off x="1299" y="1052"/>
                <a:ext cx="179" cy="149"/>
              </a:xfrm>
              <a:custGeom>
                <a:avLst/>
                <a:gdLst>
                  <a:gd name="T0" fmla="*/ 46 w 179"/>
                  <a:gd name="T1" fmla="*/ 0 h 149"/>
                  <a:gd name="T2" fmla="*/ 82 w 179"/>
                  <a:gd name="T3" fmla="*/ 0 h 149"/>
                  <a:gd name="T4" fmla="*/ 94 w 179"/>
                  <a:gd name="T5" fmla="*/ 21 h 149"/>
                  <a:gd name="T6" fmla="*/ 106 w 179"/>
                  <a:gd name="T7" fmla="*/ 0 h 149"/>
                  <a:gd name="T8" fmla="*/ 130 w 179"/>
                  <a:gd name="T9" fmla="*/ 32 h 149"/>
                  <a:gd name="T10" fmla="*/ 178 w 179"/>
                  <a:gd name="T11" fmla="*/ 32 h 149"/>
                  <a:gd name="T12" fmla="*/ 166 w 179"/>
                  <a:gd name="T13" fmla="*/ 64 h 149"/>
                  <a:gd name="T14" fmla="*/ 166 w 179"/>
                  <a:gd name="T15" fmla="*/ 137 h 149"/>
                  <a:gd name="T16" fmla="*/ 118 w 179"/>
                  <a:gd name="T17" fmla="*/ 148 h 149"/>
                  <a:gd name="T18" fmla="*/ 58 w 179"/>
                  <a:gd name="T19" fmla="*/ 106 h 149"/>
                  <a:gd name="T20" fmla="*/ 12 w 179"/>
                  <a:gd name="T21" fmla="*/ 96 h 149"/>
                  <a:gd name="T22" fmla="*/ 0 w 179"/>
                  <a:gd name="T23" fmla="*/ 64 h 149"/>
                  <a:gd name="T24" fmla="*/ 58 w 179"/>
                  <a:gd name="T25" fmla="*/ 85 h 149"/>
                  <a:gd name="T26" fmla="*/ 58 w 179"/>
                  <a:gd name="T27" fmla="*/ 53 h 149"/>
                  <a:gd name="T28" fmla="*/ 24 w 179"/>
                  <a:gd name="T29" fmla="*/ 53 h 149"/>
                  <a:gd name="T30" fmla="*/ 24 w 179"/>
                  <a:gd name="T31" fmla="*/ 32 h 149"/>
                  <a:gd name="T32" fmla="*/ 46 w 179"/>
                  <a:gd name="T33" fmla="*/ 32 h 149"/>
                  <a:gd name="T34" fmla="*/ 46 w 179"/>
                  <a:gd name="T35" fmla="*/ 0 h 1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9"/>
                  <a:gd name="T55" fmla="*/ 0 h 149"/>
                  <a:gd name="T56" fmla="*/ 179 w 179"/>
                  <a:gd name="T57" fmla="*/ 149 h 1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9" h="149">
                    <a:moveTo>
                      <a:pt x="46" y="0"/>
                    </a:moveTo>
                    <a:lnTo>
                      <a:pt x="82" y="0"/>
                    </a:lnTo>
                    <a:lnTo>
                      <a:pt x="94" y="21"/>
                    </a:lnTo>
                    <a:lnTo>
                      <a:pt x="106" y="0"/>
                    </a:lnTo>
                    <a:lnTo>
                      <a:pt x="130" y="32"/>
                    </a:lnTo>
                    <a:lnTo>
                      <a:pt x="178" y="32"/>
                    </a:lnTo>
                    <a:lnTo>
                      <a:pt x="166" y="64"/>
                    </a:lnTo>
                    <a:lnTo>
                      <a:pt x="166" y="137"/>
                    </a:lnTo>
                    <a:lnTo>
                      <a:pt x="118" y="148"/>
                    </a:lnTo>
                    <a:lnTo>
                      <a:pt x="58" y="106"/>
                    </a:lnTo>
                    <a:lnTo>
                      <a:pt x="12" y="96"/>
                    </a:lnTo>
                    <a:lnTo>
                      <a:pt x="0" y="64"/>
                    </a:lnTo>
                    <a:lnTo>
                      <a:pt x="58" y="85"/>
                    </a:lnTo>
                    <a:lnTo>
                      <a:pt x="58" y="53"/>
                    </a:lnTo>
                    <a:lnTo>
                      <a:pt x="24" y="53"/>
                    </a:lnTo>
                    <a:lnTo>
                      <a:pt x="24" y="32"/>
                    </a:lnTo>
                    <a:lnTo>
                      <a:pt x="46" y="32"/>
                    </a:lnTo>
                    <a:lnTo>
                      <a:pt x="46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13" name="Freeform 93"/>
              <p:cNvSpPr>
                <a:spLocks/>
              </p:cNvSpPr>
              <p:nvPr/>
            </p:nvSpPr>
            <p:spPr bwMode="auto">
              <a:xfrm>
                <a:off x="1742" y="1041"/>
                <a:ext cx="216" cy="119"/>
              </a:xfrm>
              <a:custGeom>
                <a:avLst/>
                <a:gdLst>
                  <a:gd name="T0" fmla="*/ 0 w 216"/>
                  <a:gd name="T1" fmla="*/ 0 h 119"/>
                  <a:gd name="T2" fmla="*/ 0 w 216"/>
                  <a:gd name="T3" fmla="*/ 32 h 119"/>
                  <a:gd name="T4" fmla="*/ 48 w 216"/>
                  <a:gd name="T5" fmla="*/ 42 h 119"/>
                  <a:gd name="T6" fmla="*/ 48 w 216"/>
                  <a:gd name="T7" fmla="*/ 64 h 119"/>
                  <a:gd name="T8" fmla="*/ 119 w 216"/>
                  <a:gd name="T9" fmla="*/ 96 h 119"/>
                  <a:gd name="T10" fmla="*/ 143 w 216"/>
                  <a:gd name="T11" fmla="*/ 85 h 119"/>
                  <a:gd name="T12" fmla="*/ 203 w 216"/>
                  <a:gd name="T13" fmla="*/ 118 h 119"/>
                  <a:gd name="T14" fmla="*/ 215 w 216"/>
                  <a:gd name="T15" fmla="*/ 85 h 119"/>
                  <a:gd name="T16" fmla="*/ 155 w 216"/>
                  <a:gd name="T17" fmla="*/ 53 h 119"/>
                  <a:gd name="T18" fmla="*/ 131 w 216"/>
                  <a:gd name="T19" fmla="*/ 64 h 119"/>
                  <a:gd name="T20" fmla="*/ 48 w 216"/>
                  <a:gd name="T21" fmla="*/ 21 h 119"/>
                  <a:gd name="T22" fmla="*/ 48 w 216"/>
                  <a:gd name="T23" fmla="*/ 0 h 119"/>
                  <a:gd name="T24" fmla="*/ 0 w 216"/>
                  <a:gd name="T25" fmla="*/ 0 h 1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119"/>
                  <a:gd name="T41" fmla="*/ 216 w 216"/>
                  <a:gd name="T42" fmla="*/ 119 h 1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119">
                    <a:moveTo>
                      <a:pt x="0" y="0"/>
                    </a:moveTo>
                    <a:lnTo>
                      <a:pt x="0" y="32"/>
                    </a:lnTo>
                    <a:lnTo>
                      <a:pt x="48" y="42"/>
                    </a:lnTo>
                    <a:lnTo>
                      <a:pt x="48" y="64"/>
                    </a:lnTo>
                    <a:lnTo>
                      <a:pt x="119" y="96"/>
                    </a:lnTo>
                    <a:lnTo>
                      <a:pt x="143" y="85"/>
                    </a:lnTo>
                    <a:lnTo>
                      <a:pt x="203" y="118"/>
                    </a:lnTo>
                    <a:lnTo>
                      <a:pt x="215" y="85"/>
                    </a:lnTo>
                    <a:lnTo>
                      <a:pt x="155" y="53"/>
                    </a:lnTo>
                    <a:lnTo>
                      <a:pt x="131" y="64"/>
                    </a:lnTo>
                    <a:lnTo>
                      <a:pt x="48" y="21"/>
                    </a:lnTo>
                    <a:lnTo>
                      <a:pt x="48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14" name="Freeform 94"/>
              <p:cNvSpPr>
                <a:spLocks/>
              </p:cNvSpPr>
              <p:nvPr/>
            </p:nvSpPr>
            <p:spPr bwMode="auto">
              <a:xfrm>
                <a:off x="1200" y="1020"/>
                <a:ext cx="123" cy="75"/>
              </a:xfrm>
              <a:custGeom>
                <a:avLst/>
                <a:gdLst>
                  <a:gd name="T0" fmla="*/ 0 w 123"/>
                  <a:gd name="T1" fmla="*/ 74 h 75"/>
                  <a:gd name="T2" fmla="*/ 12 w 123"/>
                  <a:gd name="T3" fmla="*/ 31 h 75"/>
                  <a:gd name="T4" fmla="*/ 48 w 123"/>
                  <a:gd name="T5" fmla="*/ 0 h 75"/>
                  <a:gd name="T6" fmla="*/ 97 w 123"/>
                  <a:gd name="T7" fmla="*/ 0 h 75"/>
                  <a:gd name="T8" fmla="*/ 122 w 123"/>
                  <a:gd name="T9" fmla="*/ 21 h 75"/>
                  <a:gd name="T10" fmla="*/ 73 w 123"/>
                  <a:gd name="T11" fmla="*/ 31 h 75"/>
                  <a:gd name="T12" fmla="*/ 36 w 123"/>
                  <a:gd name="T13" fmla="*/ 74 h 75"/>
                  <a:gd name="T14" fmla="*/ 0 w 123"/>
                  <a:gd name="T15" fmla="*/ 74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3"/>
                  <a:gd name="T25" fmla="*/ 0 h 75"/>
                  <a:gd name="T26" fmla="*/ 123 w 123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3" h="75">
                    <a:moveTo>
                      <a:pt x="0" y="74"/>
                    </a:moveTo>
                    <a:lnTo>
                      <a:pt x="12" y="31"/>
                    </a:lnTo>
                    <a:lnTo>
                      <a:pt x="48" y="0"/>
                    </a:lnTo>
                    <a:lnTo>
                      <a:pt x="97" y="0"/>
                    </a:lnTo>
                    <a:lnTo>
                      <a:pt x="122" y="21"/>
                    </a:lnTo>
                    <a:lnTo>
                      <a:pt x="73" y="31"/>
                    </a:lnTo>
                    <a:lnTo>
                      <a:pt x="36" y="74"/>
                    </a:lnTo>
                    <a:lnTo>
                      <a:pt x="0" y="74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15" name="Freeform 95"/>
              <p:cNvSpPr>
                <a:spLocks/>
              </p:cNvSpPr>
              <p:nvPr/>
            </p:nvSpPr>
            <p:spPr bwMode="auto">
              <a:xfrm>
                <a:off x="1404" y="977"/>
                <a:ext cx="158" cy="75"/>
              </a:xfrm>
              <a:custGeom>
                <a:avLst/>
                <a:gdLst>
                  <a:gd name="T0" fmla="*/ 24 w 158"/>
                  <a:gd name="T1" fmla="*/ 10 h 75"/>
                  <a:gd name="T2" fmla="*/ 0 w 158"/>
                  <a:gd name="T3" fmla="*/ 21 h 75"/>
                  <a:gd name="T4" fmla="*/ 36 w 158"/>
                  <a:gd name="T5" fmla="*/ 42 h 75"/>
                  <a:gd name="T6" fmla="*/ 12 w 158"/>
                  <a:gd name="T7" fmla="*/ 52 h 75"/>
                  <a:gd name="T8" fmla="*/ 36 w 158"/>
                  <a:gd name="T9" fmla="*/ 74 h 75"/>
                  <a:gd name="T10" fmla="*/ 72 w 158"/>
                  <a:gd name="T11" fmla="*/ 42 h 75"/>
                  <a:gd name="T12" fmla="*/ 157 w 158"/>
                  <a:gd name="T13" fmla="*/ 52 h 75"/>
                  <a:gd name="T14" fmla="*/ 157 w 158"/>
                  <a:gd name="T15" fmla="*/ 31 h 75"/>
                  <a:gd name="T16" fmla="*/ 132 w 158"/>
                  <a:gd name="T17" fmla="*/ 31 h 75"/>
                  <a:gd name="T18" fmla="*/ 132 w 158"/>
                  <a:gd name="T19" fmla="*/ 0 h 75"/>
                  <a:gd name="T20" fmla="*/ 72 w 158"/>
                  <a:gd name="T21" fmla="*/ 21 h 75"/>
                  <a:gd name="T22" fmla="*/ 24 w 158"/>
                  <a:gd name="T23" fmla="*/ 1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8"/>
                  <a:gd name="T37" fmla="*/ 0 h 75"/>
                  <a:gd name="T38" fmla="*/ 158 w 158"/>
                  <a:gd name="T39" fmla="*/ 75 h 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8" h="75">
                    <a:moveTo>
                      <a:pt x="24" y="10"/>
                    </a:moveTo>
                    <a:lnTo>
                      <a:pt x="0" y="21"/>
                    </a:lnTo>
                    <a:lnTo>
                      <a:pt x="36" y="42"/>
                    </a:lnTo>
                    <a:lnTo>
                      <a:pt x="12" y="52"/>
                    </a:lnTo>
                    <a:lnTo>
                      <a:pt x="36" y="74"/>
                    </a:lnTo>
                    <a:lnTo>
                      <a:pt x="72" y="42"/>
                    </a:lnTo>
                    <a:lnTo>
                      <a:pt x="157" y="52"/>
                    </a:lnTo>
                    <a:lnTo>
                      <a:pt x="157" y="31"/>
                    </a:lnTo>
                    <a:lnTo>
                      <a:pt x="132" y="31"/>
                    </a:lnTo>
                    <a:lnTo>
                      <a:pt x="132" y="0"/>
                    </a:lnTo>
                    <a:lnTo>
                      <a:pt x="72" y="21"/>
                    </a:lnTo>
                    <a:lnTo>
                      <a:pt x="24" y="1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16" name="Freeform 96"/>
              <p:cNvSpPr>
                <a:spLocks/>
              </p:cNvSpPr>
              <p:nvPr/>
            </p:nvSpPr>
            <p:spPr bwMode="auto">
              <a:xfrm>
                <a:off x="1886" y="1767"/>
                <a:ext cx="122" cy="108"/>
              </a:xfrm>
              <a:custGeom>
                <a:avLst/>
                <a:gdLst>
                  <a:gd name="T0" fmla="*/ 84 w 122"/>
                  <a:gd name="T1" fmla="*/ 0 h 108"/>
                  <a:gd name="T2" fmla="*/ 72 w 122"/>
                  <a:gd name="T3" fmla="*/ 0 h 108"/>
                  <a:gd name="T4" fmla="*/ 36 w 122"/>
                  <a:gd name="T5" fmla="*/ 32 h 108"/>
                  <a:gd name="T6" fmla="*/ 0 w 122"/>
                  <a:gd name="T7" fmla="*/ 64 h 108"/>
                  <a:gd name="T8" fmla="*/ 0 w 122"/>
                  <a:gd name="T9" fmla="*/ 74 h 108"/>
                  <a:gd name="T10" fmla="*/ 48 w 122"/>
                  <a:gd name="T11" fmla="*/ 74 h 108"/>
                  <a:gd name="T12" fmla="*/ 48 w 122"/>
                  <a:gd name="T13" fmla="*/ 85 h 108"/>
                  <a:gd name="T14" fmla="*/ 72 w 122"/>
                  <a:gd name="T15" fmla="*/ 85 h 108"/>
                  <a:gd name="T16" fmla="*/ 61 w 122"/>
                  <a:gd name="T17" fmla="*/ 96 h 108"/>
                  <a:gd name="T18" fmla="*/ 84 w 122"/>
                  <a:gd name="T19" fmla="*/ 85 h 108"/>
                  <a:gd name="T20" fmla="*/ 84 w 122"/>
                  <a:gd name="T21" fmla="*/ 96 h 108"/>
                  <a:gd name="T22" fmla="*/ 108 w 122"/>
                  <a:gd name="T23" fmla="*/ 107 h 108"/>
                  <a:gd name="T24" fmla="*/ 121 w 122"/>
                  <a:gd name="T25" fmla="*/ 96 h 108"/>
                  <a:gd name="T26" fmla="*/ 96 w 122"/>
                  <a:gd name="T27" fmla="*/ 74 h 108"/>
                  <a:gd name="T28" fmla="*/ 96 w 122"/>
                  <a:gd name="T29" fmla="*/ 42 h 108"/>
                  <a:gd name="T30" fmla="*/ 72 w 122"/>
                  <a:gd name="T31" fmla="*/ 42 h 108"/>
                  <a:gd name="T32" fmla="*/ 61 w 122"/>
                  <a:gd name="T33" fmla="*/ 32 h 108"/>
                  <a:gd name="T34" fmla="*/ 84 w 122"/>
                  <a:gd name="T35" fmla="*/ 10 h 108"/>
                  <a:gd name="T36" fmla="*/ 84 w 122"/>
                  <a:gd name="T37" fmla="*/ 0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2"/>
                  <a:gd name="T58" fmla="*/ 0 h 108"/>
                  <a:gd name="T59" fmla="*/ 122 w 122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2" h="108">
                    <a:moveTo>
                      <a:pt x="84" y="0"/>
                    </a:moveTo>
                    <a:lnTo>
                      <a:pt x="72" y="0"/>
                    </a:lnTo>
                    <a:lnTo>
                      <a:pt x="36" y="32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48" y="74"/>
                    </a:lnTo>
                    <a:lnTo>
                      <a:pt x="48" y="85"/>
                    </a:lnTo>
                    <a:lnTo>
                      <a:pt x="72" y="85"/>
                    </a:lnTo>
                    <a:lnTo>
                      <a:pt x="61" y="96"/>
                    </a:lnTo>
                    <a:lnTo>
                      <a:pt x="84" y="85"/>
                    </a:lnTo>
                    <a:lnTo>
                      <a:pt x="84" y="96"/>
                    </a:lnTo>
                    <a:lnTo>
                      <a:pt x="108" y="107"/>
                    </a:lnTo>
                    <a:lnTo>
                      <a:pt x="121" y="96"/>
                    </a:lnTo>
                    <a:lnTo>
                      <a:pt x="96" y="74"/>
                    </a:lnTo>
                    <a:lnTo>
                      <a:pt x="96" y="42"/>
                    </a:lnTo>
                    <a:lnTo>
                      <a:pt x="72" y="42"/>
                    </a:lnTo>
                    <a:lnTo>
                      <a:pt x="61" y="32"/>
                    </a:lnTo>
                    <a:lnTo>
                      <a:pt x="84" y="10"/>
                    </a:lnTo>
                    <a:lnTo>
                      <a:pt x="84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17" name="Freeform 97"/>
              <p:cNvSpPr>
                <a:spLocks/>
              </p:cNvSpPr>
              <p:nvPr/>
            </p:nvSpPr>
            <p:spPr bwMode="auto">
              <a:xfrm>
                <a:off x="1826" y="944"/>
                <a:ext cx="73" cy="119"/>
              </a:xfrm>
              <a:custGeom>
                <a:avLst/>
                <a:gdLst>
                  <a:gd name="T0" fmla="*/ 36 w 73"/>
                  <a:gd name="T1" fmla="*/ 0 h 119"/>
                  <a:gd name="T2" fmla="*/ 12 w 73"/>
                  <a:gd name="T3" fmla="*/ 42 h 119"/>
                  <a:gd name="T4" fmla="*/ 0 w 73"/>
                  <a:gd name="T5" fmla="*/ 96 h 119"/>
                  <a:gd name="T6" fmla="*/ 48 w 73"/>
                  <a:gd name="T7" fmla="*/ 118 h 119"/>
                  <a:gd name="T8" fmla="*/ 72 w 73"/>
                  <a:gd name="T9" fmla="*/ 64 h 119"/>
                  <a:gd name="T10" fmla="*/ 36 w 73"/>
                  <a:gd name="T11" fmla="*/ 0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119"/>
                  <a:gd name="T20" fmla="*/ 73 w 73"/>
                  <a:gd name="T21" fmla="*/ 119 h 1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119">
                    <a:moveTo>
                      <a:pt x="36" y="0"/>
                    </a:moveTo>
                    <a:lnTo>
                      <a:pt x="12" y="42"/>
                    </a:lnTo>
                    <a:lnTo>
                      <a:pt x="0" y="96"/>
                    </a:lnTo>
                    <a:lnTo>
                      <a:pt x="48" y="118"/>
                    </a:lnTo>
                    <a:lnTo>
                      <a:pt x="72" y="64"/>
                    </a:lnTo>
                    <a:lnTo>
                      <a:pt x="36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18" name="Freeform 98"/>
              <p:cNvSpPr>
                <a:spLocks/>
              </p:cNvSpPr>
              <p:nvPr/>
            </p:nvSpPr>
            <p:spPr bwMode="auto">
              <a:xfrm>
                <a:off x="1620" y="1094"/>
                <a:ext cx="86" cy="65"/>
              </a:xfrm>
              <a:custGeom>
                <a:avLst/>
                <a:gdLst>
                  <a:gd name="T0" fmla="*/ 0 w 86"/>
                  <a:gd name="T1" fmla="*/ 42 h 65"/>
                  <a:gd name="T2" fmla="*/ 24 w 86"/>
                  <a:gd name="T3" fmla="*/ 64 h 65"/>
                  <a:gd name="T4" fmla="*/ 36 w 86"/>
                  <a:gd name="T5" fmla="*/ 32 h 65"/>
                  <a:gd name="T6" fmla="*/ 85 w 86"/>
                  <a:gd name="T7" fmla="*/ 42 h 65"/>
                  <a:gd name="T8" fmla="*/ 85 w 86"/>
                  <a:gd name="T9" fmla="*/ 10 h 65"/>
                  <a:gd name="T10" fmla="*/ 12 w 86"/>
                  <a:gd name="T11" fmla="*/ 0 h 65"/>
                  <a:gd name="T12" fmla="*/ 0 w 86"/>
                  <a:gd name="T13" fmla="*/ 42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65"/>
                  <a:gd name="T23" fmla="*/ 86 w 86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65">
                    <a:moveTo>
                      <a:pt x="0" y="42"/>
                    </a:moveTo>
                    <a:lnTo>
                      <a:pt x="24" y="64"/>
                    </a:lnTo>
                    <a:lnTo>
                      <a:pt x="36" y="32"/>
                    </a:lnTo>
                    <a:lnTo>
                      <a:pt x="85" y="42"/>
                    </a:lnTo>
                    <a:lnTo>
                      <a:pt x="85" y="10"/>
                    </a:lnTo>
                    <a:lnTo>
                      <a:pt x="12" y="0"/>
                    </a:lnTo>
                    <a:lnTo>
                      <a:pt x="0" y="42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19" name="Freeform 99"/>
              <p:cNvSpPr>
                <a:spLocks/>
              </p:cNvSpPr>
              <p:nvPr/>
            </p:nvSpPr>
            <p:spPr bwMode="auto">
              <a:xfrm>
                <a:off x="1331" y="954"/>
                <a:ext cx="110" cy="44"/>
              </a:xfrm>
              <a:custGeom>
                <a:avLst/>
                <a:gdLst>
                  <a:gd name="T0" fmla="*/ 0 w 110"/>
                  <a:gd name="T1" fmla="*/ 21 h 44"/>
                  <a:gd name="T2" fmla="*/ 24 w 110"/>
                  <a:gd name="T3" fmla="*/ 43 h 44"/>
                  <a:gd name="T4" fmla="*/ 109 w 110"/>
                  <a:gd name="T5" fmla="*/ 10 h 44"/>
                  <a:gd name="T6" fmla="*/ 96 w 110"/>
                  <a:gd name="T7" fmla="*/ 0 h 44"/>
                  <a:gd name="T8" fmla="*/ 36 w 110"/>
                  <a:gd name="T9" fmla="*/ 0 h 44"/>
                  <a:gd name="T10" fmla="*/ 0 w 110"/>
                  <a:gd name="T11" fmla="*/ 21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0"/>
                  <a:gd name="T19" fmla="*/ 0 h 44"/>
                  <a:gd name="T20" fmla="*/ 110 w 110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0" h="44">
                    <a:moveTo>
                      <a:pt x="0" y="21"/>
                    </a:moveTo>
                    <a:lnTo>
                      <a:pt x="24" y="43"/>
                    </a:lnTo>
                    <a:lnTo>
                      <a:pt x="109" y="10"/>
                    </a:lnTo>
                    <a:lnTo>
                      <a:pt x="96" y="0"/>
                    </a:lnTo>
                    <a:lnTo>
                      <a:pt x="36" y="0"/>
                    </a:lnTo>
                    <a:lnTo>
                      <a:pt x="0" y="21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20" name="Freeform 100"/>
              <p:cNvSpPr>
                <a:spLocks/>
              </p:cNvSpPr>
              <p:nvPr/>
            </p:nvSpPr>
            <p:spPr bwMode="auto">
              <a:xfrm>
                <a:off x="1585" y="998"/>
                <a:ext cx="98" cy="65"/>
              </a:xfrm>
              <a:custGeom>
                <a:avLst/>
                <a:gdLst>
                  <a:gd name="T0" fmla="*/ 0 w 98"/>
                  <a:gd name="T1" fmla="*/ 0 h 65"/>
                  <a:gd name="T2" fmla="*/ 0 w 98"/>
                  <a:gd name="T3" fmla="*/ 42 h 65"/>
                  <a:gd name="T4" fmla="*/ 48 w 98"/>
                  <a:gd name="T5" fmla="*/ 64 h 65"/>
                  <a:gd name="T6" fmla="*/ 97 w 98"/>
                  <a:gd name="T7" fmla="*/ 32 h 65"/>
                  <a:gd name="T8" fmla="*/ 72 w 98"/>
                  <a:gd name="T9" fmla="*/ 0 h 65"/>
                  <a:gd name="T10" fmla="*/ 48 w 98"/>
                  <a:gd name="T11" fmla="*/ 32 h 65"/>
                  <a:gd name="T12" fmla="*/ 0 w 98"/>
                  <a:gd name="T13" fmla="*/ 0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"/>
                  <a:gd name="T22" fmla="*/ 0 h 65"/>
                  <a:gd name="T23" fmla="*/ 98 w 98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" h="65">
                    <a:moveTo>
                      <a:pt x="0" y="0"/>
                    </a:moveTo>
                    <a:lnTo>
                      <a:pt x="0" y="42"/>
                    </a:lnTo>
                    <a:lnTo>
                      <a:pt x="48" y="64"/>
                    </a:lnTo>
                    <a:lnTo>
                      <a:pt x="97" y="32"/>
                    </a:lnTo>
                    <a:lnTo>
                      <a:pt x="72" y="0"/>
                    </a:lnTo>
                    <a:lnTo>
                      <a:pt x="48" y="32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21" name="Freeform 101"/>
              <p:cNvSpPr>
                <a:spLocks/>
              </p:cNvSpPr>
              <p:nvPr/>
            </p:nvSpPr>
            <p:spPr bwMode="auto">
              <a:xfrm>
                <a:off x="1596" y="1359"/>
                <a:ext cx="87" cy="66"/>
              </a:xfrm>
              <a:custGeom>
                <a:avLst/>
                <a:gdLst>
                  <a:gd name="T0" fmla="*/ 36 w 87"/>
                  <a:gd name="T1" fmla="*/ 0 h 66"/>
                  <a:gd name="T2" fmla="*/ 24 w 87"/>
                  <a:gd name="T3" fmla="*/ 32 h 66"/>
                  <a:gd name="T4" fmla="*/ 0 w 87"/>
                  <a:gd name="T5" fmla="*/ 32 h 66"/>
                  <a:gd name="T6" fmla="*/ 0 w 87"/>
                  <a:gd name="T7" fmla="*/ 54 h 66"/>
                  <a:gd name="T8" fmla="*/ 36 w 87"/>
                  <a:gd name="T9" fmla="*/ 54 h 66"/>
                  <a:gd name="T10" fmla="*/ 36 w 87"/>
                  <a:gd name="T11" fmla="*/ 32 h 66"/>
                  <a:gd name="T12" fmla="*/ 61 w 87"/>
                  <a:gd name="T13" fmla="*/ 43 h 66"/>
                  <a:gd name="T14" fmla="*/ 49 w 87"/>
                  <a:gd name="T15" fmla="*/ 54 h 66"/>
                  <a:gd name="T16" fmla="*/ 73 w 87"/>
                  <a:gd name="T17" fmla="*/ 65 h 66"/>
                  <a:gd name="T18" fmla="*/ 86 w 87"/>
                  <a:gd name="T19" fmla="*/ 54 h 66"/>
                  <a:gd name="T20" fmla="*/ 73 w 87"/>
                  <a:gd name="T21" fmla="*/ 43 h 66"/>
                  <a:gd name="T22" fmla="*/ 73 w 87"/>
                  <a:gd name="T23" fmla="*/ 32 h 66"/>
                  <a:gd name="T24" fmla="*/ 61 w 87"/>
                  <a:gd name="T25" fmla="*/ 0 h 66"/>
                  <a:gd name="T26" fmla="*/ 36 w 87"/>
                  <a:gd name="T27" fmla="*/ 0 h 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7"/>
                  <a:gd name="T43" fmla="*/ 0 h 66"/>
                  <a:gd name="T44" fmla="*/ 87 w 87"/>
                  <a:gd name="T45" fmla="*/ 66 h 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7" h="66">
                    <a:moveTo>
                      <a:pt x="36" y="0"/>
                    </a:moveTo>
                    <a:lnTo>
                      <a:pt x="24" y="32"/>
                    </a:lnTo>
                    <a:lnTo>
                      <a:pt x="0" y="32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36" y="32"/>
                    </a:lnTo>
                    <a:lnTo>
                      <a:pt x="61" y="43"/>
                    </a:lnTo>
                    <a:lnTo>
                      <a:pt x="49" y="54"/>
                    </a:lnTo>
                    <a:lnTo>
                      <a:pt x="73" y="65"/>
                    </a:lnTo>
                    <a:lnTo>
                      <a:pt x="86" y="54"/>
                    </a:lnTo>
                    <a:lnTo>
                      <a:pt x="73" y="43"/>
                    </a:lnTo>
                    <a:lnTo>
                      <a:pt x="73" y="32"/>
                    </a:lnTo>
                    <a:lnTo>
                      <a:pt x="61" y="0"/>
                    </a:lnTo>
                    <a:lnTo>
                      <a:pt x="36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22" name="Freeform 102"/>
              <p:cNvSpPr>
                <a:spLocks/>
              </p:cNvSpPr>
              <p:nvPr/>
            </p:nvSpPr>
            <p:spPr bwMode="auto">
              <a:xfrm>
                <a:off x="1524" y="1085"/>
                <a:ext cx="62" cy="85"/>
              </a:xfrm>
              <a:custGeom>
                <a:avLst/>
                <a:gdLst>
                  <a:gd name="T0" fmla="*/ 0 w 62"/>
                  <a:gd name="T1" fmla="*/ 32 h 85"/>
                  <a:gd name="T2" fmla="*/ 12 w 62"/>
                  <a:gd name="T3" fmla="*/ 84 h 85"/>
                  <a:gd name="T4" fmla="*/ 61 w 62"/>
                  <a:gd name="T5" fmla="*/ 53 h 85"/>
                  <a:gd name="T6" fmla="*/ 48 w 62"/>
                  <a:gd name="T7" fmla="*/ 0 h 85"/>
                  <a:gd name="T8" fmla="*/ 0 w 62"/>
                  <a:gd name="T9" fmla="*/ 32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85"/>
                  <a:gd name="T17" fmla="*/ 62 w 62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85">
                    <a:moveTo>
                      <a:pt x="0" y="32"/>
                    </a:moveTo>
                    <a:lnTo>
                      <a:pt x="12" y="84"/>
                    </a:lnTo>
                    <a:lnTo>
                      <a:pt x="61" y="53"/>
                    </a:lnTo>
                    <a:lnTo>
                      <a:pt x="48" y="0"/>
                    </a:lnTo>
                    <a:lnTo>
                      <a:pt x="0" y="32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23" name="Freeform 103"/>
              <p:cNvSpPr>
                <a:spLocks/>
              </p:cNvSpPr>
              <p:nvPr/>
            </p:nvSpPr>
            <p:spPr bwMode="auto">
              <a:xfrm>
                <a:off x="1475" y="923"/>
                <a:ext cx="49" cy="33"/>
              </a:xfrm>
              <a:custGeom>
                <a:avLst/>
                <a:gdLst>
                  <a:gd name="T0" fmla="*/ 0 w 49"/>
                  <a:gd name="T1" fmla="*/ 10 h 33"/>
                  <a:gd name="T2" fmla="*/ 12 w 49"/>
                  <a:gd name="T3" fmla="*/ 32 h 33"/>
                  <a:gd name="T4" fmla="*/ 48 w 49"/>
                  <a:gd name="T5" fmla="*/ 21 h 33"/>
                  <a:gd name="T6" fmla="*/ 48 w 49"/>
                  <a:gd name="T7" fmla="*/ 0 h 33"/>
                  <a:gd name="T8" fmla="*/ 36 w 49"/>
                  <a:gd name="T9" fmla="*/ 0 h 33"/>
                  <a:gd name="T10" fmla="*/ 24 w 49"/>
                  <a:gd name="T11" fmla="*/ 10 h 33"/>
                  <a:gd name="T12" fmla="*/ 0 w 49"/>
                  <a:gd name="T13" fmla="*/ 1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33"/>
                  <a:gd name="T23" fmla="*/ 49 w 49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33">
                    <a:moveTo>
                      <a:pt x="0" y="10"/>
                    </a:moveTo>
                    <a:lnTo>
                      <a:pt x="12" y="32"/>
                    </a:lnTo>
                    <a:lnTo>
                      <a:pt x="48" y="21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24" y="10"/>
                    </a:lnTo>
                    <a:lnTo>
                      <a:pt x="0" y="1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24" name="Freeform 104"/>
              <p:cNvSpPr>
                <a:spLocks/>
              </p:cNvSpPr>
              <p:nvPr/>
            </p:nvSpPr>
            <p:spPr bwMode="auto">
              <a:xfrm>
                <a:off x="779" y="1627"/>
                <a:ext cx="50" cy="54"/>
              </a:xfrm>
              <a:custGeom>
                <a:avLst/>
                <a:gdLst>
                  <a:gd name="T0" fmla="*/ 0 w 50"/>
                  <a:gd name="T1" fmla="*/ 0 h 54"/>
                  <a:gd name="T2" fmla="*/ 0 w 50"/>
                  <a:gd name="T3" fmla="*/ 10 h 54"/>
                  <a:gd name="T4" fmla="*/ 25 w 50"/>
                  <a:gd name="T5" fmla="*/ 53 h 54"/>
                  <a:gd name="T6" fmla="*/ 49 w 50"/>
                  <a:gd name="T7" fmla="*/ 53 h 54"/>
                  <a:gd name="T8" fmla="*/ 25 w 50"/>
                  <a:gd name="T9" fmla="*/ 21 h 54"/>
                  <a:gd name="T10" fmla="*/ 0 w 50"/>
                  <a:gd name="T11" fmla="*/ 0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54"/>
                  <a:gd name="T20" fmla="*/ 50 w 50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54">
                    <a:moveTo>
                      <a:pt x="0" y="0"/>
                    </a:moveTo>
                    <a:lnTo>
                      <a:pt x="0" y="10"/>
                    </a:lnTo>
                    <a:lnTo>
                      <a:pt x="25" y="53"/>
                    </a:lnTo>
                    <a:lnTo>
                      <a:pt x="49" y="53"/>
                    </a:lnTo>
                    <a:lnTo>
                      <a:pt x="25" y="21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25" name="Freeform 105"/>
              <p:cNvSpPr>
                <a:spLocks/>
              </p:cNvSpPr>
              <p:nvPr/>
            </p:nvSpPr>
            <p:spPr bwMode="auto">
              <a:xfrm>
                <a:off x="1595" y="922"/>
                <a:ext cx="34" cy="44"/>
              </a:xfrm>
              <a:custGeom>
                <a:avLst/>
                <a:gdLst>
                  <a:gd name="T0" fmla="*/ 0 w 34"/>
                  <a:gd name="T1" fmla="*/ 10 h 44"/>
                  <a:gd name="T2" fmla="*/ 33 w 34"/>
                  <a:gd name="T3" fmla="*/ 0 h 44"/>
                  <a:gd name="T4" fmla="*/ 33 w 34"/>
                  <a:gd name="T5" fmla="*/ 21 h 44"/>
                  <a:gd name="T6" fmla="*/ 0 w 34"/>
                  <a:gd name="T7" fmla="*/ 43 h 44"/>
                  <a:gd name="T8" fmla="*/ 0 w 34"/>
                  <a:gd name="T9" fmla="*/ 1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44"/>
                  <a:gd name="T17" fmla="*/ 34 w 3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44">
                    <a:moveTo>
                      <a:pt x="0" y="10"/>
                    </a:moveTo>
                    <a:lnTo>
                      <a:pt x="33" y="0"/>
                    </a:lnTo>
                    <a:lnTo>
                      <a:pt x="33" y="21"/>
                    </a:lnTo>
                    <a:lnTo>
                      <a:pt x="0" y="43"/>
                    </a:lnTo>
                    <a:lnTo>
                      <a:pt x="0" y="1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26" name="Freeform 106"/>
              <p:cNvSpPr>
                <a:spLocks/>
              </p:cNvSpPr>
              <p:nvPr/>
            </p:nvSpPr>
            <p:spPr bwMode="auto">
              <a:xfrm>
                <a:off x="1621" y="1435"/>
                <a:ext cx="37" cy="32"/>
              </a:xfrm>
              <a:custGeom>
                <a:avLst/>
                <a:gdLst>
                  <a:gd name="T0" fmla="*/ 36 w 37"/>
                  <a:gd name="T1" fmla="*/ 10 h 32"/>
                  <a:gd name="T2" fmla="*/ 12 w 37"/>
                  <a:gd name="T3" fmla="*/ 0 h 32"/>
                  <a:gd name="T4" fmla="*/ 0 w 37"/>
                  <a:gd name="T5" fmla="*/ 20 h 32"/>
                  <a:gd name="T6" fmla="*/ 0 w 37"/>
                  <a:gd name="T7" fmla="*/ 31 h 32"/>
                  <a:gd name="T8" fmla="*/ 36 w 37"/>
                  <a:gd name="T9" fmla="*/ 1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2"/>
                  <a:gd name="T17" fmla="*/ 37 w 3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2">
                    <a:moveTo>
                      <a:pt x="36" y="10"/>
                    </a:moveTo>
                    <a:lnTo>
                      <a:pt x="12" y="0"/>
                    </a:lnTo>
                    <a:lnTo>
                      <a:pt x="0" y="20"/>
                    </a:lnTo>
                    <a:lnTo>
                      <a:pt x="0" y="31"/>
                    </a:lnTo>
                    <a:lnTo>
                      <a:pt x="36" y="1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27" name="Freeform 107"/>
              <p:cNvSpPr>
                <a:spLocks/>
              </p:cNvSpPr>
              <p:nvPr/>
            </p:nvSpPr>
            <p:spPr bwMode="auto">
              <a:xfrm>
                <a:off x="1848" y="1853"/>
                <a:ext cx="34" cy="32"/>
              </a:xfrm>
              <a:custGeom>
                <a:avLst/>
                <a:gdLst>
                  <a:gd name="T0" fmla="*/ 0 w 34"/>
                  <a:gd name="T1" fmla="*/ 0 h 32"/>
                  <a:gd name="T2" fmla="*/ 0 w 34"/>
                  <a:gd name="T3" fmla="*/ 10 h 32"/>
                  <a:gd name="T4" fmla="*/ 16 w 34"/>
                  <a:gd name="T5" fmla="*/ 31 h 32"/>
                  <a:gd name="T6" fmla="*/ 33 w 34"/>
                  <a:gd name="T7" fmla="*/ 20 h 32"/>
                  <a:gd name="T8" fmla="*/ 16 w 34"/>
                  <a:gd name="T9" fmla="*/ 0 h 32"/>
                  <a:gd name="T10" fmla="*/ 0 w 34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32"/>
                  <a:gd name="T20" fmla="*/ 34 w 34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32">
                    <a:moveTo>
                      <a:pt x="0" y="0"/>
                    </a:moveTo>
                    <a:lnTo>
                      <a:pt x="0" y="10"/>
                    </a:lnTo>
                    <a:lnTo>
                      <a:pt x="16" y="31"/>
                    </a:lnTo>
                    <a:lnTo>
                      <a:pt x="33" y="2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</p:grpSp>
        <p:sp>
          <p:nvSpPr>
            <p:cNvPr id="438" name="Freeform 108" descr="Groenland (Danemark)"/>
            <p:cNvSpPr>
              <a:spLocks/>
            </p:cNvSpPr>
            <p:nvPr/>
          </p:nvSpPr>
          <p:spPr bwMode="auto">
            <a:xfrm>
              <a:off x="2695575" y="2144713"/>
              <a:ext cx="981075" cy="971550"/>
            </a:xfrm>
            <a:custGeom>
              <a:avLst/>
              <a:gdLst>
                <a:gd name="T0" fmla="*/ 2147483646 w 724"/>
                <a:gd name="T1" fmla="*/ 2147483646 h 717"/>
                <a:gd name="T2" fmla="*/ 2147483646 w 724"/>
                <a:gd name="T3" fmla="*/ 2147483646 h 717"/>
                <a:gd name="T4" fmla="*/ 2147483646 w 724"/>
                <a:gd name="T5" fmla="*/ 2147483646 h 717"/>
                <a:gd name="T6" fmla="*/ 2147483646 w 724"/>
                <a:gd name="T7" fmla="*/ 2147483646 h 717"/>
                <a:gd name="T8" fmla="*/ 2147483646 w 724"/>
                <a:gd name="T9" fmla="*/ 2147483646 h 717"/>
                <a:gd name="T10" fmla="*/ 2147483646 w 724"/>
                <a:gd name="T11" fmla="*/ 2147483646 h 717"/>
                <a:gd name="T12" fmla="*/ 2147483646 w 724"/>
                <a:gd name="T13" fmla="*/ 2147483646 h 717"/>
                <a:gd name="T14" fmla="*/ 2147483646 w 724"/>
                <a:gd name="T15" fmla="*/ 2147483646 h 717"/>
                <a:gd name="T16" fmla="*/ 2147483646 w 724"/>
                <a:gd name="T17" fmla="*/ 2147483646 h 717"/>
                <a:gd name="T18" fmla="*/ 2147483646 w 724"/>
                <a:gd name="T19" fmla="*/ 2147483646 h 717"/>
                <a:gd name="T20" fmla="*/ 2147483646 w 724"/>
                <a:gd name="T21" fmla="*/ 2147483646 h 717"/>
                <a:gd name="T22" fmla="*/ 2147483646 w 724"/>
                <a:gd name="T23" fmla="*/ 2147483646 h 717"/>
                <a:gd name="T24" fmla="*/ 2147483646 w 724"/>
                <a:gd name="T25" fmla="*/ 2147483646 h 717"/>
                <a:gd name="T26" fmla="*/ 2147483646 w 724"/>
                <a:gd name="T27" fmla="*/ 2147483646 h 717"/>
                <a:gd name="T28" fmla="*/ 2147483646 w 724"/>
                <a:gd name="T29" fmla="*/ 2147483646 h 717"/>
                <a:gd name="T30" fmla="*/ 2147483646 w 724"/>
                <a:gd name="T31" fmla="*/ 2147483646 h 717"/>
                <a:gd name="T32" fmla="*/ 2147483646 w 724"/>
                <a:gd name="T33" fmla="*/ 2147483646 h 717"/>
                <a:gd name="T34" fmla="*/ 2147483646 w 724"/>
                <a:gd name="T35" fmla="*/ 2147483646 h 717"/>
                <a:gd name="T36" fmla="*/ 2147483646 w 724"/>
                <a:gd name="T37" fmla="*/ 0 h 717"/>
                <a:gd name="T38" fmla="*/ 2147483646 w 724"/>
                <a:gd name="T39" fmla="*/ 2147483646 h 717"/>
                <a:gd name="T40" fmla="*/ 2147483646 w 724"/>
                <a:gd name="T41" fmla="*/ 2147483646 h 717"/>
                <a:gd name="T42" fmla="*/ 2147483646 w 724"/>
                <a:gd name="T43" fmla="*/ 2147483646 h 717"/>
                <a:gd name="T44" fmla="*/ 2147483646 w 724"/>
                <a:gd name="T45" fmla="*/ 2147483646 h 717"/>
                <a:gd name="T46" fmla="*/ 2147483646 w 724"/>
                <a:gd name="T47" fmla="*/ 2147483646 h 717"/>
                <a:gd name="T48" fmla="*/ 2147483646 w 724"/>
                <a:gd name="T49" fmla="*/ 2147483646 h 717"/>
                <a:gd name="T50" fmla="*/ 2147483646 w 724"/>
                <a:gd name="T51" fmla="*/ 2147483646 h 717"/>
                <a:gd name="T52" fmla="*/ 2147483646 w 724"/>
                <a:gd name="T53" fmla="*/ 2147483646 h 717"/>
                <a:gd name="T54" fmla="*/ 2147483646 w 724"/>
                <a:gd name="T55" fmla="*/ 2147483646 h 717"/>
                <a:gd name="T56" fmla="*/ 2147483646 w 724"/>
                <a:gd name="T57" fmla="*/ 2147483646 h 717"/>
                <a:gd name="T58" fmla="*/ 2147483646 w 724"/>
                <a:gd name="T59" fmla="*/ 2147483646 h 717"/>
                <a:gd name="T60" fmla="*/ 2147483646 w 724"/>
                <a:gd name="T61" fmla="*/ 2147483646 h 717"/>
                <a:gd name="T62" fmla="*/ 2147483646 w 724"/>
                <a:gd name="T63" fmla="*/ 2147483646 h 717"/>
                <a:gd name="T64" fmla="*/ 2147483646 w 724"/>
                <a:gd name="T65" fmla="*/ 2147483646 h 717"/>
                <a:gd name="T66" fmla="*/ 2147483646 w 724"/>
                <a:gd name="T67" fmla="*/ 2147483646 h 717"/>
                <a:gd name="T68" fmla="*/ 2147483646 w 724"/>
                <a:gd name="T69" fmla="*/ 2147483646 h 717"/>
                <a:gd name="T70" fmla="*/ 2147483646 w 724"/>
                <a:gd name="T71" fmla="*/ 2147483646 h 7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24"/>
                <a:gd name="T109" fmla="*/ 0 h 717"/>
                <a:gd name="T110" fmla="*/ 724 w 724"/>
                <a:gd name="T111" fmla="*/ 717 h 7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24" h="717">
                  <a:moveTo>
                    <a:pt x="108" y="683"/>
                  </a:moveTo>
                  <a:lnTo>
                    <a:pt x="132" y="683"/>
                  </a:lnTo>
                  <a:lnTo>
                    <a:pt x="157" y="716"/>
                  </a:lnTo>
                  <a:lnTo>
                    <a:pt x="181" y="716"/>
                  </a:lnTo>
                  <a:lnTo>
                    <a:pt x="193" y="705"/>
                  </a:lnTo>
                  <a:lnTo>
                    <a:pt x="205" y="651"/>
                  </a:lnTo>
                  <a:lnTo>
                    <a:pt x="241" y="587"/>
                  </a:lnTo>
                  <a:lnTo>
                    <a:pt x="314" y="533"/>
                  </a:lnTo>
                  <a:lnTo>
                    <a:pt x="350" y="544"/>
                  </a:lnTo>
                  <a:lnTo>
                    <a:pt x="507" y="512"/>
                  </a:lnTo>
                  <a:lnTo>
                    <a:pt x="410" y="491"/>
                  </a:lnTo>
                  <a:lnTo>
                    <a:pt x="435" y="458"/>
                  </a:lnTo>
                  <a:lnTo>
                    <a:pt x="555" y="501"/>
                  </a:lnTo>
                  <a:lnTo>
                    <a:pt x="577" y="448"/>
                  </a:lnTo>
                  <a:lnTo>
                    <a:pt x="507" y="416"/>
                  </a:lnTo>
                  <a:lnTo>
                    <a:pt x="471" y="426"/>
                  </a:lnTo>
                  <a:lnTo>
                    <a:pt x="471" y="394"/>
                  </a:lnTo>
                  <a:lnTo>
                    <a:pt x="577" y="383"/>
                  </a:lnTo>
                  <a:lnTo>
                    <a:pt x="614" y="308"/>
                  </a:lnTo>
                  <a:lnTo>
                    <a:pt x="555" y="319"/>
                  </a:lnTo>
                  <a:lnTo>
                    <a:pt x="555" y="266"/>
                  </a:lnTo>
                  <a:lnTo>
                    <a:pt x="626" y="276"/>
                  </a:lnTo>
                  <a:lnTo>
                    <a:pt x="614" y="214"/>
                  </a:lnTo>
                  <a:lnTo>
                    <a:pt x="565" y="224"/>
                  </a:lnTo>
                  <a:lnTo>
                    <a:pt x="577" y="192"/>
                  </a:lnTo>
                  <a:lnTo>
                    <a:pt x="662" y="171"/>
                  </a:lnTo>
                  <a:lnTo>
                    <a:pt x="650" y="149"/>
                  </a:lnTo>
                  <a:lnTo>
                    <a:pt x="674" y="128"/>
                  </a:lnTo>
                  <a:lnTo>
                    <a:pt x="698" y="149"/>
                  </a:lnTo>
                  <a:lnTo>
                    <a:pt x="723" y="128"/>
                  </a:lnTo>
                  <a:lnTo>
                    <a:pt x="674" y="74"/>
                  </a:lnTo>
                  <a:lnTo>
                    <a:pt x="555" y="139"/>
                  </a:lnTo>
                  <a:lnTo>
                    <a:pt x="543" y="117"/>
                  </a:lnTo>
                  <a:lnTo>
                    <a:pt x="590" y="96"/>
                  </a:lnTo>
                  <a:lnTo>
                    <a:pt x="495" y="74"/>
                  </a:lnTo>
                  <a:lnTo>
                    <a:pt x="638" y="53"/>
                  </a:lnTo>
                  <a:lnTo>
                    <a:pt x="638" y="10"/>
                  </a:lnTo>
                  <a:lnTo>
                    <a:pt x="398" y="0"/>
                  </a:lnTo>
                  <a:lnTo>
                    <a:pt x="253" y="0"/>
                  </a:lnTo>
                  <a:lnTo>
                    <a:pt x="181" y="117"/>
                  </a:lnTo>
                  <a:lnTo>
                    <a:pt x="145" y="107"/>
                  </a:lnTo>
                  <a:lnTo>
                    <a:pt x="72" y="160"/>
                  </a:lnTo>
                  <a:lnTo>
                    <a:pt x="0" y="160"/>
                  </a:lnTo>
                  <a:lnTo>
                    <a:pt x="12" y="182"/>
                  </a:lnTo>
                  <a:lnTo>
                    <a:pt x="60" y="182"/>
                  </a:lnTo>
                  <a:lnTo>
                    <a:pt x="60" y="214"/>
                  </a:lnTo>
                  <a:lnTo>
                    <a:pt x="12" y="214"/>
                  </a:lnTo>
                  <a:lnTo>
                    <a:pt x="24" y="224"/>
                  </a:lnTo>
                  <a:lnTo>
                    <a:pt x="24" y="235"/>
                  </a:lnTo>
                  <a:lnTo>
                    <a:pt x="48" y="246"/>
                  </a:lnTo>
                  <a:lnTo>
                    <a:pt x="84" y="246"/>
                  </a:lnTo>
                  <a:lnTo>
                    <a:pt x="96" y="276"/>
                  </a:lnTo>
                  <a:lnTo>
                    <a:pt x="84" y="319"/>
                  </a:lnTo>
                  <a:lnTo>
                    <a:pt x="108" y="341"/>
                  </a:lnTo>
                  <a:lnTo>
                    <a:pt x="84" y="341"/>
                  </a:lnTo>
                  <a:lnTo>
                    <a:pt x="96" y="351"/>
                  </a:lnTo>
                  <a:lnTo>
                    <a:pt x="84" y="351"/>
                  </a:lnTo>
                  <a:lnTo>
                    <a:pt x="108" y="405"/>
                  </a:lnTo>
                  <a:lnTo>
                    <a:pt x="72" y="383"/>
                  </a:lnTo>
                  <a:lnTo>
                    <a:pt x="36" y="405"/>
                  </a:lnTo>
                  <a:lnTo>
                    <a:pt x="48" y="437"/>
                  </a:lnTo>
                  <a:lnTo>
                    <a:pt x="84" y="426"/>
                  </a:lnTo>
                  <a:lnTo>
                    <a:pt x="72" y="458"/>
                  </a:lnTo>
                  <a:lnTo>
                    <a:pt x="48" y="458"/>
                  </a:lnTo>
                  <a:lnTo>
                    <a:pt x="24" y="544"/>
                  </a:lnTo>
                  <a:lnTo>
                    <a:pt x="48" y="587"/>
                  </a:lnTo>
                  <a:lnTo>
                    <a:pt x="72" y="587"/>
                  </a:lnTo>
                  <a:lnTo>
                    <a:pt x="84" y="619"/>
                  </a:lnTo>
                  <a:lnTo>
                    <a:pt x="60" y="630"/>
                  </a:lnTo>
                  <a:lnTo>
                    <a:pt x="72" y="651"/>
                  </a:lnTo>
                  <a:lnTo>
                    <a:pt x="84" y="662"/>
                  </a:lnTo>
                  <a:lnTo>
                    <a:pt x="108" y="683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grpSp>
          <p:nvGrpSpPr>
            <p:cNvPr id="439" name="Group 109" descr="Danemark"/>
            <p:cNvGrpSpPr>
              <a:grpSpLocks/>
            </p:cNvGrpSpPr>
            <p:nvPr/>
          </p:nvGrpSpPr>
          <p:grpSpPr bwMode="auto">
            <a:xfrm>
              <a:off x="3963956" y="3182957"/>
              <a:ext cx="127000" cy="90488"/>
              <a:chOff x="3027" y="1668"/>
              <a:chExt cx="94" cy="67"/>
            </a:xfrm>
            <a:solidFill>
              <a:schemeClr val="tx2"/>
            </a:solidFill>
          </p:grpSpPr>
          <p:sp>
            <p:nvSpPr>
              <p:cNvPr id="704" name="Freeform 110"/>
              <p:cNvSpPr>
                <a:spLocks/>
              </p:cNvSpPr>
              <p:nvPr/>
            </p:nvSpPr>
            <p:spPr bwMode="auto">
              <a:xfrm>
                <a:off x="3027" y="1679"/>
                <a:ext cx="50" cy="56"/>
              </a:xfrm>
              <a:custGeom>
                <a:avLst/>
                <a:gdLst>
                  <a:gd name="T0" fmla="*/ 12 w 50"/>
                  <a:gd name="T1" fmla="*/ 55 h 56"/>
                  <a:gd name="T2" fmla="*/ 36 w 50"/>
                  <a:gd name="T3" fmla="*/ 55 h 56"/>
                  <a:gd name="T4" fmla="*/ 36 w 50"/>
                  <a:gd name="T5" fmla="*/ 33 h 56"/>
                  <a:gd name="T6" fmla="*/ 49 w 50"/>
                  <a:gd name="T7" fmla="*/ 11 h 56"/>
                  <a:gd name="T8" fmla="*/ 36 w 50"/>
                  <a:gd name="T9" fmla="*/ 0 h 56"/>
                  <a:gd name="T10" fmla="*/ 12 w 50"/>
                  <a:gd name="T11" fmla="*/ 11 h 56"/>
                  <a:gd name="T12" fmla="*/ 0 w 50"/>
                  <a:gd name="T13" fmla="*/ 33 h 56"/>
                  <a:gd name="T14" fmla="*/ 12 w 50"/>
                  <a:gd name="T15" fmla="*/ 55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"/>
                  <a:gd name="T25" fmla="*/ 0 h 56"/>
                  <a:gd name="T26" fmla="*/ 50 w 50"/>
                  <a:gd name="T27" fmla="*/ 56 h 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" h="56">
                    <a:moveTo>
                      <a:pt x="12" y="55"/>
                    </a:moveTo>
                    <a:lnTo>
                      <a:pt x="36" y="55"/>
                    </a:lnTo>
                    <a:lnTo>
                      <a:pt x="36" y="33"/>
                    </a:lnTo>
                    <a:lnTo>
                      <a:pt x="49" y="11"/>
                    </a:lnTo>
                    <a:lnTo>
                      <a:pt x="36" y="0"/>
                    </a:lnTo>
                    <a:lnTo>
                      <a:pt x="12" y="11"/>
                    </a:lnTo>
                    <a:lnTo>
                      <a:pt x="0" y="33"/>
                    </a:lnTo>
                    <a:lnTo>
                      <a:pt x="12" y="55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05" name="Line 111"/>
              <p:cNvSpPr>
                <a:spLocks noChangeShapeType="1"/>
              </p:cNvSpPr>
              <p:nvPr/>
            </p:nvSpPr>
            <p:spPr bwMode="auto">
              <a:xfrm flipV="1">
                <a:off x="3046" y="1668"/>
                <a:ext cx="15" cy="16"/>
              </a:xfrm>
              <a:prstGeom prst="line">
                <a:avLst/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06" name="Freeform 112"/>
              <p:cNvSpPr>
                <a:spLocks/>
              </p:cNvSpPr>
              <p:nvPr/>
            </p:nvSpPr>
            <p:spPr bwMode="auto">
              <a:xfrm>
                <a:off x="3087" y="1702"/>
                <a:ext cx="34" cy="30"/>
              </a:xfrm>
              <a:custGeom>
                <a:avLst/>
                <a:gdLst>
                  <a:gd name="T0" fmla="*/ 0 w 34"/>
                  <a:gd name="T1" fmla="*/ 0 h 30"/>
                  <a:gd name="T2" fmla="*/ 0 w 34"/>
                  <a:gd name="T3" fmla="*/ 29 h 30"/>
                  <a:gd name="T4" fmla="*/ 33 w 34"/>
                  <a:gd name="T5" fmla="*/ 0 h 30"/>
                  <a:gd name="T6" fmla="*/ 0 w 34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30"/>
                  <a:gd name="T14" fmla="*/ 34 w 34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30">
                    <a:moveTo>
                      <a:pt x="0" y="0"/>
                    </a:moveTo>
                    <a:lnTo>
                      <a:pt x="0" y="29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07" name="Line 113"/>
              <p:cNvSpPr>
                <a:spLocks noChangeShapeType="1"/>
              </p:cNvSpPr>
              <p:nvPr/>
            </p:nvSpPr>
            <p:spPr bwMode="auto">
              <a:xfrm>
                <a:off x="3070" y="1714"/>
                <a:ext cx="2" cy="0"/>
              </a:xfrm>
              <a:prstGeom prst="line">
                <a:avLst/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</p:grpSp>
        <p:sp>
          <p:nvSpPr>
            <p:cNvPr id="440" name="Freeform 114" descr="Islande"/>
            <p:cNvSpPr>
              <a:spLocks/>
            </p:cNvSpPr>
            <p:nvPr/>
          </p:nvSpPr>
          <p:spPr bwMode="auto">
            <a:xfrm>
              <a:off x="3302000" y="2879725"/>
              <a:ext cx="211138" cy="133350"/>
            </a:xfrm>
            <a:custGeom>
              <a:avLst/>
              <a:gdLst>
                <a:gd name="T0" fmla="*/ 2147483646 w 156"/>
                <a:gd name="T1" fmla="*/ 0 h 98"/>
                <a:gd name="T2" fmla="*/ 2147483646 w 156"/>
                <a:gd name="T3" fmla="*/ 2147483646 h 98"/>
                <a:gd name="T4" fmla="*/ 2147483646 w 156"/>
                <a:gd name="T5" fmla="*/ 2147483646 h 98"/>
                <a:gd name="T6" fmla="*/ 2147483646 w 156"/>
                <a:gd name="T7" fmla="*/ 2147483646 h 98"/>
                <a:gd name="T8" fmla="*/ 2147483646 w 156"/>
                <a:gd name="T9" fmla="*/ 2147483646 h 98"/>
                <a:gd name="T10" fmla="*/ 2147483646 w 156"/>
                <a:gd name="T11" fmla="*/ 2147483646 h 98"/>
                <a:gd name="T12" fmla="*/ 0 w 156"/>
                <a:gd name="T13" fmla="*/ 2147483646 h 98"/>
                <a:gd name="T14" fmla="*/ 2147483646 w 156"/>
                <a:gd name="T15" fmla="*/ 2147483646 h 98"/>
                <a:gd name="T16" fmla="*/ 2147483646 w 156"/>
                <a:gd name="T17" fmla="*/ 2147483646 h 98"/>
                <a:gd name="T18" fmla="*/ 2147483646 w 156"/>
                <a:gd name="T19" fmla="*/ 2147483646 h 98"/>
                <a:gd name="T20" fmla="*/ 2147483646 w 156"/>
                <a:gd name="T21" fmla="*/ 2147483646 h 98"/>
                <a:gd name="T22" fmla="*/ 2147483646 w 156"/>
                <a:gd name="T23" fmla="*/ 2147483646 h 98"/>
                <a:gd name="T24" fmla="*/ 2147483646 w 156"/>
                <a:gd name="T25" fmla="*/ 2147483646 h 98"/>
                <a:gd name="T26" fmla="*/ 2147483646 w 156"/>
                <a:gd name="T27" fmla="*/ 2147483646 h 98"/>
                <a:gd name="T28" fmla="*/ 2147483646 w 156"/>
                <a:gd name="T29" fmla="*/ 2147483646 h 98"/>
                <a:gd name="T30" fmla="*/ 2147483646 w 156"/>
                <a:gd name="T31" fmla="*/ 2147483646 h 98"/>
                <a:gd name="T32" fmla="*/ 2147483646 w 156"/>
                <a:gd name="T33" fmla="*/ 2147483646 h 98"/>
                <a:gd name="T34" fmla="*/ 2147483646 w 156"/>
                <a:gd name="T35" fmla="*/ 2147483646 h 98"/>
                <a:gd name="T36" fmla="*/ 2147483646 w 156"/>
                <a:gd name="T37" fmla="*/ 2147483646 h 98"/>
                <a:gd name="T38" fmla="*/ 2147483646 w 156"/>
                <a:gd name="T39" fmla="*/ 2147483646 h 98"/>
                <a:gd name="T40" fmla="*/ 2147483646 w 156"/>
                <a:gd name="T41" fmla="*/ 0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98"/>
                <a:gd name="T65" fmla="*/ 156 w 156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98">
                  <a:moveTo>
                    <a:pt x="118" y="0"/>
                  </a:moveTo>
                  <a:lnTo>
                    <a:pt x="118" y="21"/>
                  </a:lnTo>
                  <a:lnTo>
                    <a:pt x="72" y="10"/>
                  </a:lnTo>
                  <a:lnTo>
                    <a:pt x="60" y="32"/>
                  </a:lnTo>
                  <a:lnTo>
                    <a:pt x="48" y="10"/>
                  </a:lnTo>
                  <a:lnTo>
                    <a:pt x="24" y="10"/>
                  </a:lnTo>
                  <a:lnTo>
                    <a:pt x="0" y="21"/>
                  </a:lnTo>
                  <a:lnTo>
                    <a:pt x="24" y="21"/>
                  </a:lnTo>
                  <a:lnTo>
                    <a:pt x="36" y="32"/>
                  </a:lnTo>
                  <a:lnTo>
                    <a:pt x="24" y="43"/>
                  </a:lnTo>
                  <a:lnTo>
                    <a:pt x="12" y="53"/>
                  </a:lnTo>
                  <a:lnTo>
                    <a:pt x="36" y="64"/>
                  </a:lnTo>
                  <a:lnTo>
                    <a:pt x="24" y="75"/>
                  </a:lnTo>
                  <a:lnTo>
                    <a:pt x="60" y="86"/>
                  </a:lnTo>
                  <a:lnTo>
                    <a:pt x="84" y="97"/>
                  </a:lnTo>
                  <a:lnTo>
                    <a:pt x="108" y="86"/>
                  </a:lnTo>
                  <a:lnTo>
                    <a:pt x="142" y="75"/>
                  </a:lnTo>
                  <a:lnTo>
                    <a:pt x="155" y="43"/>
                  </a:lnTo>
                  <a:lnTo>
                    <a:pt x="155" y="21"/>
                  </a:lnTo>
                  <a:lnTo>
                    <a:pt x="142" y="21"/>
                  </a:lnTo>
                  <a:lnTo>
                    <a:pt x="118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41" name="Freeform 115" descr="Cote d'Ivoire"/>
            <p:cNvSpPr>
              <a:spLocks/>
            </p:cNvSpPr>
            <p:nvPr/>
          </p:nvSpPr>
          <p:spPr bwMode="auto">
            <a:xfrm>
              <a:off x="3573463" y="4387850"/>
              <a:ext cx="133350" cy="161925"/>
            </a:xfrm>
            <a:custGeom>
              <a:avLst/>
              <a:gdLst>
                <a:gd name="T0" fmla="*/ 2147483646 w 98"/>
                <a:gd name="T1" fmla="*/ 2147483646 h 119"/>
                <a:gd name="T2" fmla="*/ 2147483646 w 98"/>
                <a:gd name="T3" fmla="*/ 2147483646 h 119"/>
                <a:gd name="T4" fmla="*/ 2147483646 w 98"/>
                <a:gd name="T5" fmla="*/ 2147483646 h 119"/>
                <a:gd name="T6" fmla="*/ 2147483646 w 98"/>
                <a:gd name="T7" fmla="*/ 2147483646 h 119"/>
                <a:gd name="T8" fmla="*/ 2147483646 w 98"/>
                <a:gd name="T9" fmla="*/ 2147483646 h 119"/>
                <a:gd name="T10" fmla="*/ 2147483646 w 98"/>
                <a:gd name="T11" fmla="*/ 0 h 119"/>
                <a:gd name="T12" fmla="*/ 0 w 98"/>
                <a:gd name="T13" fmla="*/ 2147483646 h 119"/>
                <a:gd name="T14" fmla="*/ 2147483646 w 98"/>
                <a:gd name="T15" fmla="*/ 2147483646 h 119"/>
                <a:gd name="T16" fmla="*/ 0 w 98"/>
                <a:gd name="T17" fmla="*/ 2147483646 h 119"/>
                <a:gd name="T18" fmla="*/ 0 w 98"/>
                <a:gd name="T19" fmla="*/ 2147483646 h 119"/>
                <a:gd name="T20" fmla="*/ 2147483646 w 98"/>
                <a:gd name="T21" fmla="*/ 2147483646 h 119"/>
                <a:gd name="T22" fmla="*/ 2147483646 w 98"/>
                <a:gd name="T23" fmla="*/ 2147483646 h 119"/>
                <a:gd name="T24" fmla="*/ 2147483646 w 98"/>
                <a:gd name="T25" fmla="*/ 2147483646 h 119"/>
                <a:gd name="T26" fmla="*/ 2147483646 w 98"/>
                <a:gd name="T27" fmla="*/ 2147483646 h 1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8"/>
                <a:gd name="T43" fmla="*/ 0 h 119"/>
                <a:gd name="T44" fmla="*/ 98 w 98"/>
                <a:gd name="T45" fmla="*/ 119 h 1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8" h="119">
                  <a:moveTo>
                    <a:pt x="97" y="107"/>
                  </a:moveTo>
                  <a:lnTo>
                    <a:pt x="97" y="75"/>
                  </a:lnTo>
                  <a:lnTo>
                    <a:pt x="97" y="32"/>
                  </a:lnTo>
                  <a:lnTo>
                    <a:pt x="72" y="32"/>
                  </a:lnTo>
                  <a:lnTo>
                    <a:pt x="48" y="10"/>
                  </a:lnTo>
                  <a:lnTo>
                    <a:pt x="24" y="0"/>
                  </a:lnTo>
                  <a:lnTo>
                    <a:pt x="0" y="21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12" y="85"/>
                  </a:lnTo>
                  <a:lnTo>
                    <a:pt x="12" y="118"/>
                  </a:lnTo>
                  <a:lnTo>
                    <a:pt x="72" y="96"/>
                  </a:lnTo>
                  <a:lnTo>
                    <a:pt x="97" y="107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42" name="Freeform 116" descr="Cap Vert"/>
            <p:cNvSpPr>
              <a:spLocks/>
            </p:cNvSpPr>
            <p:nvPr/>
          </p:nvSpPr>
          <p:spPr bwMode="auto">
            <a:xfrm>
              <a:off x="3216275" y="4302125"/>
              <a:ext cx="46038" cy="39688"/>
            </a:xfrm>
            <a:custGeom>
              <a:avLst/>
              <a:gdLst>
                <a:gd name="T0" fmla="*/ 0 w 34"/>
                <a:gd name="T1" fmla="*/ 0 h 29"/>
                <a:gd name="T2" fmla="*/ 2147483646 w 34"/>
                <a:gd name="T3" fmla="*/ 0 h 29"/>
                <a:gd name="T4" fmla="*/ 2147483646 w 34"/>
                <a:gd name="T5" fmla="*/ 0 h 29"/>
                <a:gd name="T6" fmla="*/ 2147483646 w 34"/>
                <a:gd name="T7" fmla="*/ 2147483646 h 29"/>
                <a:gd name="T8" fmla="*/ 2147483646 w 34"/>
                <a:gd name="T9" fmla="*/ 2147483646 h 29"/>
                <a:gd name="T10" fmla="*/ 0 w 34"/>
                <a:gd name="T11" fmla="*/ 2147483646 h 29"/>
                <a:gd name="T12" fmla="*/ 0 w 34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29"/>
                <a:gd name="T23" fmla="*/ 34 w 34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29">
                  <a:moveTo>
                    <a:pt x="0" y="0"/>
                  </a:moveTo>
                  <a:lnTo>
                    <a:pt x="16" y="0"/>
                  </a:lnTo>
                  <a:lnTo>
                    <a:pt x="33" y="0"/>
                  </a:lnTo>
                  <a:lnTo>
                    <a:pt x="33" y="28"/>
                  </a:lnTo>
                  <a:lnTo>
                    <a:pt x="16" y="28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43" name="Freeform 117" descr="Guinée"/>
            <p:cNvSpPr>
              <a:spLocks/>
            </p:cNvSpPr>
            <p:nvPr/>
          </p:nvSpPr>
          <p:spPr bwMode="auto">
            <a:xfrm>
              <a:off x="3397250" y="4356100"/>
              <a:ext cx="195263" cy="120650"/>
            </a:xfrm>
            <a:custGeom>
              <a:avLst/>
              <a:gdLst>
                <a:gd name="T0" fmla="*/ 2147483646 w 144"/>
                <a:gd name="T1" fmla="*/ 2147483646 h 86"/>
                <a:gd name="T2" fmla="*/ 2147483646 w 144"/>
                <a:gd name="T3" fmla="*/ 2147483646 h 86"/>
                <a:gd name="T4" fmla="*/ 2147483646 w 144"/>
                <a:gd name="T5" fmla="*/ 2147483646 h 86"/>
                <a:gd name="T6" fmla="*/ 2147483646 w 144"/>
                <a:gd name="T7" fmla="*/ 2147483646 h 86"/>
                <a:gd name="T8" fmla="*/ 2147483646 w 144"/>
                <a:gd name="T9" fmla="*/ 2147483646 h 86"/>
                <a:gd name="T10" fmla="*/ 2147483646 w 144"/>
                <a:gd name="T11" fmla="*/ 2147483646 h 86"/>
                <a:gd name="T12" fmla="*/ 2147483646 w 144"/>
                <a:gd name="T13" fmla="*/ 2147483646 h 86"/>
                <a:gd name="T14" fmla="*/ 2147483646 w 144"/>
                <a:gd name="T15" fmla="*/ 2147483646 h 86"/>
                <a:gd name="T16" fmla="*/ 2147483646 w 144"/>
                <a:gd name="T17" fmla="*/ 2147483646 h 86"/>
                <a:gd name="T18" fmla="*/ 2147483646 w 144"/>
                <a:gd name="T19" fmla="*/ 0 h 86"/>
                <a:gd name="T20" fmla="*/ 2147483646 w 144"/>
                <a:gd name="T21" fmla="*/ 0 h 86"/>
                <a:gd name="T22" fmla="*/ 2147483646 w 144"/>
                <a:gd name="T23" fmla="*/ 0 h 86"/>
                <a:gd name="T24" fmla="*/ 2147483646 w 144"/>
                <a:gd name="T25" fmla="*/ 2147483646 h 86"/>
                <a:gd name="T26" fmla="*/ 0 w 144"/>
                <a:gd name="T27" fmla="*/ 2147483646 h 86"/>
                <a:gd name="T28" fmla="*/ 2147483646 w 144"/>
                <a:gd name="T29" fmla="*/ 2147483646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"/>
                <a:gd name="T46" fmla="*/ 0 h 86"/>
                <a:gd name="T47" fmla="*/ 144 w 144"/>
                <a:gd name="T48" fmla="*/ 86 h 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" h="86">
                  <a:moveTo>
                    <a:pt x="36" y="63"/>
                  </a:moveTo>
                  <a:lnTo>
                    <a:pt x="46" y="42"/>
                  </a:lnTo>
                  <a:lnTo>
                    <a:pt x="70" y="42"/>
                  </a:lnTo>
                  <a:lnTo>
                    <a:pt x="94" y="63"/>
                  </a:lnTo>
                  <a:lnTo>
                    <a:pt x="106" y="63"/>
                  </a:lnTo>
                  <a:lnTo>
                    <a:pt x="118" y="85"/>
                  </a:lnTo>
                  <a:lnTo>
                    <a:pt x="130" y="74"/>
                  </a:lnTo>
                  <a:lnTo>
                    <a:pt x="143" y="74"/>
                  </a:lnTo>
                  <a:lnTo>
                    <a:pt x="130" y="42"/>
                  </a:lnTo>
                  <a:lnTo>
                    <a:pt x="106" y="0"/>
                  </a:lnTo>
                  <a:lnTo>
                    <a:pt x="70" y="0"/>
                  </a:lnTo>
                  <a:lnTo>
                    <a:pt x="36" y="0"/>
                  </a:lnTo>
                  <a:lnTo>
                    <a:pt x="24" y="10"/>
                  </a:lnTo>
                  <a:lnTo>
                    <a:pt x="0" y="21"/>
                  </a:lnTo>
                  <a:lnTo>
                    <a:pt x="36" y="63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44" name="Freeform 118" descr="Guinée Bissau"/>
            <p:cNvSpPr>
              <a:spLocks/>
            </p:cNvSpPr>
            <p:nvPr/>
          </p:nvSpPr>
          <p:spPr bwMode="auto">
            <a:xfrm>
              <a:off x="3368675" y="4341813"/>
              <a:ext cx="84138" cy="44450"/>
            </a:xfrm>
            <a:custGeom>
              <a:avLst/>
              <a:gdLst>
                <a:gd name="T0" fmla="*/ 2147483646 w 62"/>
                <a:gd name="T1" fmla="*/ 2147483646 h 33"/>
                <a:gd name="T2" fmla="*/ 2147483646 w 62"/>
                <a:gd name="T3" fmla="*/ 2147483646 h 33"/>
                <a:gd name="T4" fmla="*/ 2147483646 w 62"/>
                <a:gd name="T5" fmla="*/ 2147483646 h 33"/>
                <a:gd name="T6" fmla="*/ 2147483646 w 62"/>
                <a:gd name="T7" fmla="*/ 0 h 33"/>
                <a:gd name="T8" fmla="*/ 0 w 62"/>
                <a:gd name="T9" fmla="*/ 2147483646 h 33"/>
                <a:gd name="T10" fmla="*/ 0 w 62"/>
                <a:gd name="T11" fmla="*/ 2147483646 h 33"/>
                <a:gd name="T12" fmla="*/ 2147483646 w 62"/>
                <a:gd name="T13" fmla="*/ 2147483646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33"/>
                <a:gd name="T23" fmla="*/ 62 w 62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33">
                  <a:moveTo>
                    <a:pt x="24" y="32"/>
                  </a:moveTo>
                  <a:lnTo>
                    <a:pt x="48" y="21"/>
                  </a:lnTo>
                  <a:lnTo>
                    <a:pt x="61" y="10"/>
                  </a:lnTo>
                  <a:lnTo>
                    <a:pt x="24" y="0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24" y="3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45" name="Freeform 119" descr="Liberia"/>
            <p:cNvSpPr>
              <a:spLocks/>
            </p:cNvSpPr>
            <p:nvPr/>
          </p:nvSpPr>
          <p:spPr bwMode="auto">
            <a:xfrm>
              <a:off x="3490913" y="4446588"/>
              <a:ext cx="101600" cy="103187"/>
            </a:xfrm>
            <a:custGeom>
              <a:avLst/>
              <a:gdLst>
                <a:gd name="T0" fmla="*/ 2147483646 w 74"/>
                <a:gd name="T1" fmla="*/ 2147483646 h 76"/>
                <a:gd name="T2" fmla="*/ 2147483646 w 74"/>
                <a:gd name="T3" fmla="*/ 2147483646 h 76"/>
                <a:gd name="T4" fmla="*/ 2147483646 w 74"/>
                <a:gd name="T5" fmla="*/ 2147483646 h 76"/>
                <a:gd name="T6" fmla="*/ 2147483646 w 74"/>
                <a:gd name="T7" fmla="*/ 2147483646 h 76"/>
                <a:gd name="T8" fmla="*/ 2147483646 w 74"/>
                <a:gd name="T9" fmla="*/ 2147483646 h 76"/>
                <a:gd name="T10" fmla="*/ 2147483646 w 74"/>
                <a:gd name="T11" fmla="*/ 0 h 76"/>
                <a:gd name="T12" fmla="*/ 2147483646 w 74"/>
                <a:gd name="T13" fmla="*/ 0 h 76"/>
                <a:gd name="T14" fmla="*/ 0 w 74"/>
                <a:gd name="T15" fmla="*/ 2147483646 h 76"/>
                <a:gd name="T16" fmla="*/ 2147483646 w 74"/>
                <a:gd name="T17" fmla="*/ 2147483646 h 76"/>
                <a:gd name="T18" fmla="*/ 2147483646 w 74"/>
                <a:gd name="T19" fmla="*/ 2147483646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76"/>
                <a:gd name="T32" fmla="*/ 74 w 74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76">
                  <a:moveTo>
                    <a:pt x="73" y="75"/>
                  </a:moveTo>
                  <a:lnTo>
                    <a:pt x="73" y="42"/>
                  </a:lnTo>
                  <a:lnTo>
                    <a:pt x="60" y="32"/>
                  </a:lnTo>
                  <a:lnTo>
                    <a:pt x="60" y="10"/>
                  </a:lnTo>
                  <a:lnTo>
                    <a:pt x="48" y="21"/>
                  </a:lnTo>
                  <a:lnTo>
                    <a:pt x="37" y="0"/>
                  </a:lnTo>
                  <a:lnTo>
                    <a:pt x="24" y="0"/>
                  </a:lnTo>
                  <a:lnTo>
                    <a:pt x="0" y="32"/>
                  </a:lnTo>
                  <a:lnTo>
                    <a:pt x="60" y="75"/>
                  </a:lnTo>
                  <a:lnTo>
                    <a:pt x="73" y="7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46" name="Freeform 120" descr="Mauritanie"/>
            <p:cNvSpPr>
              <a:spLocks/>
            </p:cNvSpPr>
            <p:nvPr/>
          </p:nvSpPr>
          <p:spPr bwMode="auto">
            <a:xfrm>
              <a:off x="3363913" y="3997325"/>
              <a:ext cx="292100" cy="320675"/>
            </a:xfrm>
            <a:custGeom>
              <a:avLst/>
              <a:gdLst>
                <a:gd name="T0" fmla="*/ 0 w 216"/>
                <a:gd name="T1" fmla="*/ 2147483646 h 237"/>
                <a:gd name="T2" fmla="*/ 2147483646 w 216"/>
                <a:gd name="T3" fmla="*/ 2147483646 h 237"/>
                <a:gd name="T4" fmla="*/ 2147483646 w 216"/>
                <a:gd name="T5" fmla="*/ 2147483646 h 237"/>
                <a:gd name="T6" fmla="*/ 2147483646 w 216"/>
                <a:gd name="T7" fmla="*/ 2147483646 h 237"/>
                <a:gd name="T8" fmla="*/ 2147483646 w 216"/>
                <a:gd name="T9" fmla="*/ 2147483646 h 237"/>
                <a:gd name="T10" fmla="*/ 2147483646 w 216"/>
                <a:gd name="T11" fmla="*/ 2147483646 h 237"/>
                <a:gd name="T12" fmla="*/ 2147483646 w 216"/>
                <a:gd name="T13" fmla="*/ 2147483646 h 237"/>
                <a:gd name="T14" fmla="*/ 2147483646 w 216"/>
                <a:gd name="T15" fmla="*/ 2147483646 h 237"/>
                <a:gd name="T16" fmla="*/ 2147483646 w 216"/>
                <a:gd name="T17" fmla="*/ 2147483646 h 237"/>
                <a:gd name="T18" fmla="*/ 2147483646 w 216"/>
                <a:gd name="T19" fmla="*/ 2147483646 h 237"/>
                <a:gd name="T20" fmla="*/ 2147483646 w 216"/>
                <a:gd name="T21" fmla="*/ 2147483646 h 237"/>
                <a:gd name="T22" fmla="*/ 2147483646 w 216"/>
                <a:gd name="T23" fmla="*/ 2147483646 h 237"/>
                <a:gd name="T24" fmla="*/ 2147483646 w 216"/>
                <a:gd name="T25" fmla="*/ 0 h 237"/>
                <a:gd name="T26" fmla="*/ 2147483646 w 216"/>
                <a:gd name="T27" fmla="*/ 2147483646 h 237"/>
                <a:gd name="T28" fmla="*/ 2147483646 w 216"/>
                <a:gd name="T29" fmla="*/ 2147483646 h 237"/>
                <a:gd name="T30" fmla="*/ 2147483646 w 216"/>
                <a:gd name="T31" fmla="*/ 2147483646 h 237"/>
                <a:gd name="T32" fmla="*/ 2147483646 w 216"/>
                <a:gd name="T33" fmla="*/ 2147483646 h 237"/>
                <a:gd name="T34" fmla="*/ 2147483646 w 216"/>
                <a:gd name="T35" fmla="*/ 2147483646 h 237"/>
                <a:gd name="T36" fmla="*/ 0 w 216"/>
                <a:gd name="T37" fmla="*/ 2147483646 h 237"/>
                <a:gd name="T38" fmla="*/ 2147483646 w 216"/>
                <a:gd name="T39" fmla="*/ 2147483646 h 237"/>
                <a:gd name="T40" fmla="*/ 2147483646 w 216"/>
                <a:gd name="T41" fmla="*/ 2147483646 h 237"/>
                <a:gd name="T42" fmla="*/ 0 w 216"/>
                <a:gd name="T43" fmla="*/ 2147483646 h 2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6"/>
                <a:gd name="T67" fmla="*/ 0 h 237"/>
                <a:gd name="T68" fmla="*/ 216 w 216"/>
                <a:gd name="T69" fmla="*/ 237 h 2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6" h="237">
                  <a:moveTo>
                    <a:pt x="0" y="203"/>
                  </a:moveTo>
                  <a:lnTo>
                    <a:pt x="36" y="193"/>
                  </a:lnTo>
                  <a:lnTo>
                    <a:pt x="60" y="203"/>
                  </a:lnTo>
                  <a:lnTo>
                    <a:pt x="82" y="236"/>
                  </a:lnTo>
                  <a:lnTo>
                    <a:pt x="106" y="203"/>
                  </a:lnTo>
                  <a:lnTo>
                    <a:pt x="142" y="203"/>
                  </a:lnTo>
                  <a:lnTo>
                    <a:pt x="190" y="203"/>
                  </a:lnTo>
                  <a:lnTo>
                    <a:pt x="202" y="193"/>
                  </a:lnTo>
                  <a:lnTo>
                    <a:pt x="202" y="96"/>
                  </a:lnTo>
                  <a:lnTo>
                    <a:pt x="190" y="85"/>
                  </a:lnTo>
                  <a:lnTo>
                    <a:pt x="190" y="42"/>
                  </a:lnTo>
                  <a:lnTo>
                    <a:pt x="215" y="42"/>
                  </a:lnTo>
                  <a:lnTo>
                    <a:pt x="154" y="0"/>
                  </a:lnTo>
                  <a:lnTo>
                    <a:pt x="154" y="32"/>
                  </a:lnTo>
                  <a:lnTo>
                    <a:pt x="82" y="32"/>
                  </a:lnTo>
                  <a:lnTo>
                    <a:pt x="82" y="75"/>
                  </a:lnTo>
                  <a:lnTo>
                    <a:pt x="70" y="75"/>
                  </a:lnTo>
                  <a:lnTo>
                    <a:pt x="70" y="107"/>
                  </a:lnTo>
                  <a:lnTo>
                    <a:pt x="0" y="107"/>
                  </a:lnTo>
                  <a:lnTo>
                    <a:pt x="12" y="128"/>
                  </a:lnTo>
                  <a:lnTo>
                    <a:pt x="12" y="182"/>
                  </a:lnTo>
                  <a:lnTo>
                    <a:pt x="0" y="20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47" name="Freeform 121" descr="Sierra Leone"/>
            <p:cNvSpPr>
              <a:spLocks/>
            </p:cNvSpPr>
            <p:nvPr/>
          </p:nvSpPr>
          <p:spPr bwMode="auto">
            <a:xfrm>
              <a:off x="3448050" y="4418013"/>
              <a:ext cx="79375" cy="74612"/>
            </a:xfrm>
            <a:custGeom>
              <a:avLst/>
              <a:gdLst>
                <a:gd name="T0" fmla="*/ 2147483646 w 59"/>
                <a:gd name="T1" fmla="*/ 2147483646 h 55"/>
                <a:gd name="T2" fmla="*/ 2147483646 w 59"/>
                <a:gd name="T3" fmla="*/ 2147483646 h 55"/>
                <a:gd name="T4" fmla="*/ 2147483646 w 59"/>
                <a:gd name="T5" fmla="*/ 0 h 55"/>
                <a:gd name="T6" fmla="*/ 2147483646 w 59"/>
                <a:gd name="T7" fmla="*/ 0 h 55"/>
                <a:gd name="T8" fmla="*/ 0 w 59"/>
                <a:gd name="T9" fmla="*/ 2147483646 h 55"/>
                <a:gd name="T10" fmla="*/ 2147483646 w 59"/>
                <a:gd name="T11" fmla="*/ 2147483646 h 55"/>
                <a:gd name="T12" fmla="*/ 2147483646 w 59"/>
                <a:gd name="T13" fmla="*/ 2147483646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55"/>
                <a:gd name="T23" fmla="*/ 59 w 59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55">
                  <a:moveTo>
                    <a:pt x="34" y="54"/>
                  </a:moveTo>
                  <a:lnTo>
                    <a:pt x="58" y="21"/>
                  </a:lnTo>
                  <a:lnTo>
                    <a:pt x="34" y="0"/>
                  </a:lnTo>
                  <a:lnTo>
                    <a:pt x="10" y="0"/>
                  </a:lnTo>
                  <a:lnTo>
                    <a:pt x="0" y="21"/>
                  </a:lnTo>
                  <a:lnTo>
                    <a:pt x="10" y="43"/>
                  </a:lnTo>
                  <a:lnTo>
                    <a:pt x="34" y="54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48" name="Freeform 122" descr="Belgique"/>
            <p:cNvSpPr>
              <a:spLocks/>
            </p:cNvSpPr>
            <p:nvPr/>
          </p:nvSpPr>
          <p:spPr bwMode="auto">
            <a:xfrm>
              <a:off x="3851275" y="3360738"/>
              <a:ext cx="84138" cy="58737"/>
            </a:xfrm>
            <a:custGeom>
              <a:avLst/>
              <a:gdLst>
                <a:gd name="T0" fmla="*/ 2147483646 w 62"/>
                <a:gd name="T1" fmla="*/ 2147483646 h 43"/>
                <a:gd name="T2" fmla="*/ 2147483646 w 62"/>
                <a:gd name="T3" fmla="*/ 2147483646 h 43"/>
                <a:gd name="T4" fmla="*/ 2147483646 w 62"/>
                <a:gd name="T5" fmla="*/ 2147483646 h 43"/>
                <a:gd name="T6" fmla="*/ 0 w 62"/>
                <a:gd name="T7" fmla="*/ 2147483646 h 43"/>
                <a:gd name="T8" fmla="*/ 2147483646 w 62"/>
                <a:gd name="T9" fmla="*/ 0 h 43"/>
                <a:gd name="T10" fmla="*/ 2147483646 w 62"/>
                <a:gd name="T11" fmla="*/ 2147483646 h 43"/>
                <a:gd name="T12" fmla="*/ 2147483646 w 62"/>
                <a:gd name="T13" fmla="*/ 0 h 43"/>
                <a:gd name="T14" fmla="*/ 2147483646 w 62"/>
                <a:gd name="T15" fmla="*/ 0 h 43"/>
                <a:gd name="T16" fmla="*/ 2147483646 w 62"/>
                <a:gd name="T17" fmla="*/ 2147483646 h 43"/>
                <a:gd name="T18" fmla="*/ 2147483646 w 62"/>
                <a:gd name="T19" fmla="*/ 2147483646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43"/>
                <a:gd name="T32" fmla="*/ 62 w 62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43">
                  <a:moveTo>
                    <a:pt x="48" y="31"/>
                  </a:moveTo>
                  <a:lnTo>
                    <a:pt x="61" y="42"/>
                  </a:lnTo>
                  <a:lnTo>
                    <a:pt x="24" y="31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24" y="1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1" y="21"/>
                  </a:lnTo>
                  <a:lnTo>
                    <a:pt x="48" y="31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grpSp>
          <p:nvGrpSpPr>
            <p:cNvPr id="449" name="Group 123" descr="France"/>
            <p:cNvGrpSpPr>
              <a:grpSpLocks/>
            </p:cNvGrpSpPr>
            <p:nvPr/>
          </p:nvGrpSpPr>
          <p:grpSpPr bwMode="auto">
            <a:xfrm>
              <a:off x="3689318" y="3376632"/>
              <a:ext cx="355600" cy="269875"/>
              <a:chOff x="2824" y="1811"/>
              <a:chExt cx="262" cy="200"/>
            </a:xfrm>
            <a:solidFill>
              <a:schemeClr val="tx2"/>
            </a:solidFill>
          </p:grpSpPr>
          <p:sp>
            <p:nvSpPr>
              <p:cNvPr id="702" name="Freeform 124"/>
              <p:cNvSpPr>
                <a:spLocks/>
              </p:cNvSpPr>
              <p:nvPr/>
            </p:nvSpPr>
            <p:spPr bwMode="auto">
              <a:xfrm>
                <a:off x="2824" y="1811"/>
                <a:ext cx="205" cy="180"/>
              </a:xfrm>
              <a:custGeom>
                <a:avLst/>
                <a:gdLst>
                  <a:gd name="T0" fmla="*/ 60 w 205"/>
                  <a:gd name="T1" fmla="*/ 148 h 180"/>
                  <a:gd name="T2" fmla="*/ 60 w 205"/>
                  <a:gd name="T3" fmla="*/ 159 h 180"/>
                  <a:gd name="T4" fmla="*/ 84 w 205"/>
                  <a:gd name="T5" fmla="*/ 170 h 180"/>
                  <a:gd name="T6" fmla="*/ 96 w 205"/>
                  <a:gd name="T7" fmla="*/ 159 h 180"/>
                  <a:gd name="T8" fmla="*/ 132 w 205"/>
                  <a:gd name="T9" fmla="*/ 179 h 180"/>
                  <a:gd name="T10" fmla="*/ 132 w 205"/>
                  <a:gd name="T11" fmla="*/ 159 h 180"/>
                  <a:gd name="T12" fmla="*/ 144 w 205"/>
                  <a:gd name="T13" fmla="*/ 159 h 180"/>
                  <a:gd name="T14" fmla="*/ 192 w 205"/>
                  <a:gd name="T15" fmla="*/ 159 h 180"/>
                  <a:gd name="T16" fmla="*/ 204 w 205"/>
                  <a:gd name="T17" fmla="*/ 148 h 180"/>
                  <a:gd name="T18" fmla="*/ 192 w 205"/>
                  <a:gd name="T19" fmla="*/ 116 h 180"/>
                  <a:gd name="T20" fmla="*/ 192 w 205"/>
                  <a:gd name="T21" fmla="*/ 106 h 180"/>
                  <a:gd name="T22" fmla="*/ 192 w 205"/>
                  <a:gd name="T23" fmla="*/ 95 h 180"/>
                  <a:gd name="T24" fmla="*/ 180 w 205"/>
                  <a:gd name="T25" fmla="*/ 106 h 180"/>
                  <a:gd name="T26" fmla="*/ 180 w 205"/>
                  <a:gd name="T27" fmla="*/ 85 h 180"/>
                  <a:gd name="T28" fmla="*/ 204 w 205"/>
                  <a:gd name="T29" fmla="*/ 63 h 180"/>
                  <a:gd name="T30" fmla="*/ 204 w 205"/>
                  <a:gd name="T31" fmla="*/ 42 h 180"/>
                  <a:gd name="T32" fmla="*/ 180 w 205"/>
                  <a:gd name="T33" fmla="*/ 31 h 180"/>
                  <a:gd name="T34" fmla="*/ 144 w 205"/>
                  <a:gd name="T35" fmla="*/ 21 h 180"/>
                  <a:gd name="T36" fmla="*/ 120 w 205"/>
                  <a:gd name="T37" fmla="*/ 0 h 180"/>
                  <a:gd name="T38" fmla="*/ 108 w 205"/>
                  <a:gd name="T39" fmla="*/ 10 h 180"/>
                  <a:gd name="T40" fmla="*/ 108 w 205"/>
                  <a:gd name="T41" fmla="*/ 21 h 180"/>
                  <a:gd name="T42" fmla="*/ 72 w 205"/>
                  <a:gd name="T43" fmla="*/ 42 h 180"/>
                  <a:gd name="T44" fmla="*/ 48 w 205"/>
                  <a:gd name="T45" fmla="*/ 31 h 180"/>
                  <a:gd name="T46" fmla="*/ 48 w 205"/>
                  <a:gd name="T47" fmla="*/ 53 h 180"/>
                  <a:gd name="T48" fmla="*/ 24 w 205"/>
                  <a:gd name="T49" fmla="*/ 53 h 180"/>
                  <a:gd name="T50" fmla="*/ 12 w 205"/>
                  <a:gd name="T51" fmla="*/ 53 h 180"/>
                  <a:gd name="T52" fmla="*/ 0 w 205"/>
                  <a:gd name="T53" fmla="*/ 63 h 180"/>
                  <a:gd name="T54" fmla="*/ 36 w 205"/>
                  <a:gd name="T55" fmla="*/ 85 h 180"/>
                  <a:gd name="T56" fmla="*/ 60 w 205"/>
                  <a:gd name="T57" fmla="*/ 116 h 180"/>
                  <a:gd name="T58" fmla="*/ 60 w 205"/>
                  <a:gd name="T59" fmla="*/ 148 h 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05"/>
                  <a:gd name="T91" fmla="*/ 0 h 180"/>
                  <a:gd name="T92" fmla="*/ 205 w 205"/>
                  <a:gd name="T93" fmla="*/ 180 h 18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05" h="180">
                    <a:moveTo>
                      <a:pt x="60" y="148"/>
                    </a:moveTo>
                    <a:lnTo>
                      <a:pt x="60" y="159"/>
                    </a:lnTo>
                    <a:lnTo>
                      <a:pt x="84" y="170"/>
                    </a:lnTo>
                    <a:lnTo>
                      <a:pt x="96" y="159"/>
                    </a:lnTo>
                    <a:lnTo>
                      <a:pt x="132" y="179"/>
                    </a:lnTo>
                    <a:lnTo>
                      <a:pt x="132" y="159"/>
                    </a:lnTo>
                    <a:lnTo>
                      <a:pt x="144" y="159"/>
                    </a:lnTo>
                    <a:lnTo>
                      <a:pt x="192" y="159"/>
                    </a:lnTo>
                    <a:lnTo>
                      <a:pt x="204" y="148"/>
                    </a:lnTo>
                    <a:lnTo>
                      <a:pt x="192" y="116"/>
                    </a:lnTo>
                    <a:lnTo>
                      <a:pt x="192" y="106"/>
                    </a:lnTo>
                    <a:lnTo>
                      <a:pt x="192" y="95"/>
                    </a:lnTo>
                    <a:lnTo>
                      <a:pt x="180" y="106"/>
                    </a:lnTo>
                    <a:lnTo>
                      <a:pt x="180" y="85"/>
                    </a:lnTo>
                    <a:lnTo>
                      <a:pt x="204" y="63"/>
                    </a:lnTo>
                    <a:lnTo>
                      <a:pt x="204" y="42"/>
                    </a:lnTo>
                    <a:lnTo>
                      <a:pt x="180" y="31"/>
                    </a:lnTo>
                    <a:lnTo>
                      <a:pt x="144" y="21"/>
                    </a:lnTo>
                    <a:lnTo>
                      <a:pt x="120" y="0"/>
                    </a:lnTo>
                    <a:lnTo>
                      <a:pt x="108" y="10"/>
                    </a:lnTo>
                    <a:lnTo>
                      <a:pt x="108" y="21"/>
                    </a:lnTo>
                    <a:lnTo>
                      <a:pt x="72" y="42"/>
                    </a:lnTo>
                    <a:lnTo>
                      <a:pt x="48" y="31"/>
                    </a:lnTo>
                    <a:lnTo>
                      <a:pt x="48" y="53"/>
                    </a:lnTo>
                    <a:lnTo>
                      <a:pt x="24" y="53"/>
                    </a:lnTo>
                    <a:lnTo>
                      <a:pt x="12" y="53"/>
                    </a:lnTo>
                    <a:lnTo>
                      <a:pt x="0" y="63"/>
                    </a:lnTo>
                    <a:lnTo>
                      <a:pt x="36" y="85"/>
                    </a:lnTo>
                    <a:lnTo>
                      <a:pt x="60" y="116"/>
                    </a:lnTo>
                    <a:lnTo>
                      <a:pt x="60" y="148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03" name="Freeform 125"/>
              <p:cNvSpPr>
                <a:spLocks/>
              </p:cNvSpPr>
              <p:nvPr/>
            </p:nvSpPr>
            <p:spPr bwMode="auto">
              <a:xfrm>
                <a:off x="3053" y="1982"/>
                <a:ext cx="33" cy="29"/>
              </a:xfrm>
              <a:custGeom>
                <a:avLst/>
                <a:gdLst>
                  <a:gd name="T0" fmla="*/ 0 w 33"/>
                  <a:gd name="T1" fmla="*/ 0 h 29"/>
                  <a:gd name="T2" fmla="*/ 0 w 33"/>
                  <a:gd name="T3" fmla="*/ 28 h 29"/>
                  <a:gd name="T4" fmla="*/ 32 w 33"/>
                  <a:gd name="T5" fmla="*/ 0 h 29"/>
                  <a:gd name="T6" fmla="*/ 0 w 33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9"/>
                  <a:gd name="T14" fmla="*/ 33 w 33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9">
                    <a:moveTo>
                      <a:pt x="0" y="0"/>
                    </a:moveTo>
                    <a:lnTo>
                      <a:pt x="0" y="28"/>
                    </a:ln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</p:grpSp>
        <p:sp>
          <p:nvSpPr>
            <p:cNvPr id="450" name="Freeform 126" descr="Irlande"/>
            <p:cNvSpPr>
              <a:spLocks/>
            </p:cNvSpPr>
            <p:nvPr/>
          </p:nvSpPr>
          <p:spPr bwMode="auto">
            <a:xfrm>
              <a:off x="3573463" y="3257550"/>
              <a:ext cx="82550" cy="119063"/>
            </a:xfrm>
            <a:custGeom>
              <a:avLst/>
              <a:gdLst>
                <a:gd name="T0" fmla="*/ 2147483646 w 61"/>
                <a:gd name="T1" fmla="*/ 2147483646 h 88"/>
                <a:gd name="T2" fmla="*/ 2147483646 w 61"/>
                <a:gd name="T3" fmla="*/ 2147483646 h 88"/>
                <a:gd name="T4" fmla="*/ 2147483646 w 61"/>
                <a:gd name="T5" fmla="*/ 2147483646 h 88"/>
                <a:gd name="T6" fmla="*/ 2147483646 w 61"/>
                <a:gd name="T7" fmla="*/ 0 h 88"/>
                <a:gd name="T8" fmla="*/ 2147483646 w 61"/>
                <a:gd name="T9" fmla="*/ 0 h 88"/>
                <a:gd name="T10" fmla="*/ 2147483646 w 61"/>
                <a:gd name="T11" fmla="*/ 2147483646 h 88"/>
                <a:gd name="T12" fmla="*/ 2147483646 w 61"/>
                <a:gd name="T13" fmla="*/ 2147483646 h 88"/>
                <a:gd name="T14" fmla="*/ 0 w 61"/>
                <a:gd name="T15" fmla="*/ 2147483646 h 88"/>
                <a:gd name="T16" fmla="*/ 0 w 61"/>
                <a:gd name="T17" fmla="*/ 2147483646 h 88"/>
                <a:gd name="T18" fmla="*/ 2147483646 w 61"/>
                <a:gd name="T19" fmla="*/ 2147483646 h 88"/>
                <a:gd name="T20" fmla="*/ 0 w 61"/>
                <a:gd name="T21" fmla="*/ 2147483646 h 88"/>
                <a:gd name="T22" fmla="*/ 0 w 61"/>
                <a:gd name="T23" fmla="*/ 2147483646 h 88"/>
                <a:gd name="T24" fmla="*/ 0 w 61"/>
                <a:gd name="T25" fmla="*/ 2147483646 h 88"/>
                <a:gd name="T26" fmla="*/ 2147483646 w 61"/>
                <a:gd name="T27" fmla="*/ 2147483646 h 88"/>
                <a:gd name="T28" fmla="*/ 2147483646 w 61"/>
                <a:gd name="T29" fmla="*/ 2147483646 h 88"/>
                <a:gd name="T30" fmla="*/ 2147483646 w 61"/>
                <a:gd name="T31" fmla="*/ 2147483646 h 88"/>
                <a:gd name="T32" fmla="*/ 2147483646 w 61"/>
                <a:gd name="T33" fmla="*/ 2147483646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88"/>
                <a:gd name="T53" fmla="*/ 61 w 61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88">
                  <a:moveTo>
                    <a:pt x="60" y="21"/>
                  </a:moveTo>
                  <a:lnTo>
                    <a:pt x="48" y="21"/>
                  </a:lnTo>
                  <a:lnTo>
                    <a:pt x="36" y="1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24" y="10"/>
                  </a:lnTo>
                  <a:lnTo>
                    <a:pt x="24" y="21"/>
                  </a:lnTo>
                  <a:lnTo>
                    <a:pt x="0" y="21"/>
                  </a:lnTo>
                  <a:lnTo>
                    <a:pt x="0" y="43"/>
                  </a:lnTo>
                  <a:lnTo>
                    <a:pt x="12" y="43"/>
                  </a:lnTo>
                  <a:lnTo>
                    <a:pt x="0" y="54"/>
                  </a:lnTo>
                  <a:lnTo>
                    <a:pt x="0" y="65"/>
                  </a:lnTo>
                  <a:lnTo>
                    <a:pt x="0" y="87"/>
                  </a:lnTo>
                  <a:lnTo>
                    <a:pt x="24" y="87"/>
                  </a:lnTo>
                  <a:lnTo>
                    <a:pt x="48" y="65"/>
                  </a:lnTo>
                  <a:lnTo>
                    <a:pt x="60" y="43"/>
                  </a:lnTo>
                  <a:lnTo>
                    <a:pt x="60" y="21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51" name="Line 127"/>
            <p:cNvSpPr>
              <a:spLocks noChangeShapeType="1"/>
            </p:cNvSpPr>
            <p:nvPr/>
          </p:nvSpPr>
          <p:spPr bwMode="auto">
            <a:xfrm>
              <a:off x="3924300" y="3413125"/>
              <a:ext cx="31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662" dirty="0"/>
            </a:p>
          </p:txBody>
        </p:sp>
        <p:sp>
          <p:nvSpPr>
            <p:cNvPr id="452" name="Freeform 128" descr="Pays Bas"/>
            <p:cNvSpPr>
              <a:spLocks/>
            </p:cNvSpPr>
            <p:nvPr/>
          </p:nvSpPr>
          <p:spPr bwMode="auto">
            <a:xfrm>
              <a:off x="3867150" y="3303588"/>
              <a:ext cx="82550" cy="73025"/>
            </a:xfrm>
            <a:custGeom>
              <a:avLst/>
              <a:gdLst>
                <a:gd name="T0" fmla="*/ 0 w 61"/>
                <a:gd name="T1" fmla="*/ 2147483646 h 55"/>
                <a:gd name="T2" fmla="*/ 2147483646 w 61"/>
                <a:gd name="T3" fmla="*/ 2147483646 h 55"/>
                <a:gd name="T4" fmla="*/ 2147483646 w 61"/>
                <a:gd name="T5" fmla="*/ 2147483646 h 55"/>
                <a:gd name="T6" fmla="*/ 2147483646 w 61"/>
                <a:gd name="T7" fmla="*/ 2147483646 h 55"/>
                <a:gd name="T8" fmla="*/ 2147483646 w 61"/>
                <a:gd name="T9" fmla="*/ 2147483646 h 55"/>
                <a:gd name="T10" fmla="*/ 2147483646 w 61"/>
                <a:gd name="T11" fmla="*/ 0 h 55"/>
                <a:gd name="T12" fmla="*/ 2147483646 w 61"/>
                <a:gd name="T13" fmla="*/ 0 h 55"/>
                <a:gd name="T14" fmla="*/ 2147483646 w 61"/>
                <a:gd name="T15" fmla="*/ 2147483646 h 55"/>
                <a:gd name="T16" fmla="*/ 2147483646 w 61"/>
                <a:gd name="T17" fmla="*/ 2147483646 h 55"/>
                <a:gd name="T18" fmla="*/ 0 w 61"/>
                <a:gd name="T19" fmla="*/ 2147483646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55"/>
                <a:gd name="T32" fmla="*/ 61 w 61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55">
                  <a:moveTo>
                    <a:pt x="0" y="43"/>
                  </a:moveTo>
                  <a:lnTo>
                    <a:pt x="12" y="54"/>
                  </a:lnTo>
                  <a:lnTo>
                    <a:pt x="24" y="43"/>
                  </a:lnTo>
                  <a:lnTo>
                    <a:pt x="36" y="43"/>
                  </a:lnTo>
                  <a:lnTo>
                    <a:pt x="60" y="21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24" y="10"/>
                  </a:lnTo>
                  <a:lnTo>
                    <a:pt x="12" y="32"/>
                  </a:lnTo>
                  <a:lnTo>
                    <a:pt x="0" y="43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grpSp>
          <p:nvGrpSpPr>
            <p:cNvPr id="453" name="Group 129" descr="Royaume Uni"/>
            <p:cNvGrpSpPr>
              <a:grpSpLocks/>
            </p:cNvGrpSpPr>
            <p:nvPr/>
          </p:nvGrpSpPr>
          <p:grpSpPr bwMode="auto">
            <a:xfrm>
              <a:off x="3621056" y="3141682"/>
              <a:ext cx="215900" cy="263525"/>
              <a:chOff x="2774" y="1638"/>
              <a:chExt cx="159" cy="195"/>
            </a:xfrm>
            <a:solidFill>
              <a:schemeClr val="tx2"/>
            </a:solidFill>
          </p:grpSpPr>
          <p:sp>
            <p:nvSpPr>
              <p:cNvPr id="699" name="Freeform 130"/>
              <p:cNvSpPr>
                <a:spLocks/>
              </p:cNvSpPr>
              <p:nvPr/>
            </p:nvSpPr>
            <p:spPr bwMode="auto">
              <a:xfrm>
                <a:off x="2811" y="1650"/>
                <a:ext cx="122" cy="183"/>
              </a:xfrm>
              <a:custGeom>
                <a:avLst/>
                <a:gdLst>
                  <a:gd name="T0" fmla="*/ 36 w 122"/>
                  <a:gd name="T1" fmla="*/ 0 h 183"/>
                  <a:gd name="T2" fmla="*/ 12 w 122"/>
                  <a:gd name="T3" fmla="*/ 0 h 183"/>
                  <a:gd name="T4" fmla="*/ 0 w 122"/>
                  <a:gd name="T5" fmla="*/ 10 h 183"/>
                  <a:gd name="T6" fmla="*/ 0 w 122"/>
                  <a:gd name="T7" fmla="*/ 42 h 183"/>
                  <a:gd name="T8" fmla="*/ 12 w 122"/>
                  <a:gd name="T9" fmla="*/ 64 h 183"/>
                  <a:gd name="T10" fmla="*/ 12 w 122"/>
                  <a:gd name="T11" fmla="*/ 74 h 183"/>
                  <a:gd name="T12" fmla="*/ 12 w 122"/>
                  <a:gd name="T13" fmla="*/ 85 h 183"/>
                  <a:gd name="T14" fmla="*/ 36 w 122"/>
                  <a:gd name="T15" fmla="*/ 74 h 183"/>
                  <a:gd name="T16" fmla="*/ 36 w 122"/>
                  <a:gd name="T17" fmla="*/ 85 h 183"/>
                  <a:gd name="T18" fmla="*/ 36 w 122"/>
                  <a:gd name="T19" fmla="*/ 107 h 183"/>
                  <a:gd name="T20" fmla="*/ 24 w 122"/>
                  <a:gd name="T21" fmla="*/ 107 h 183"/>
                  <a:gd name="T22" fmla="*/ 24 w 122"/>
                  <a:gd name="T23" fmla="*/ 128 h 183"/>
                  <a:gd name="T24" fmla="*/ 12 w 122"/>
                  <a:gd name="T25" fmla="*/ 149 h 183"/>
                  <a:gd name="T26" fmla="*/ 24 w 122"/>
                  <a:gd name="T27" fmla="*/ 149 h 183"/>
                  <a:gd name="T28" fmla="*/ 36 w 122"/>
                  <a:gd name="T29" fmla="*/ 149 h 183"/>
                  <a:gd name="T30" fmla="*/ 24 w 122"/>
                  <a:gd name="T31" fmla="*/ 160 h 183"/>
                  <a:gd name="T32" fmla="*/ 0 w 122"/>
                  <a:gd name="T33" fmla="*/ 182 h 183"/>
                  <a:gd name="T34" fmla="*/ 48 w 122"/>
                  <a:gd name="T35" fmla="*/ 171 h 183"/>
                  <a:gd name="T36" fmla="*/ 96 w 122"/>
                  <a:gd name="T37" fmla="*/ 171 h 183"/>
                  <a:gd name="T38" fmla="*/ 121 w 122"/>
                  <a:gd name="T39" fmla="*/ 160 h 183"/>
                  <a:gd name="T40" fmla="*/ 108 w 122"/>
                  <a:gd name="T41" fmla="*/ 149 h 183"/>
                  <a:gd name="T42" fmla="*/ 121 w 122"/>
                  <a:gd name="T43" fmla="*/ 139 h 183"/>
                  <a:gd name="T44" fmla="*/ 121 w 122"/>
                  <a:gd name="T45" fmla="*/ 128 h 183"/>
                  <a:gd name="T46" fmla="*/ 108 w 122"/>
                  <a:gd name="T47" fmla="*/ 117 h 183"/>
                  <a:gd name="T48" fmla="*/ 96 w 122"/>
                  <a:gd name="T49" fmla="*/ 117 h 183"/>
                  <a:gd name="T50" fmla="*/ 48 w 122"/>
                  <a:gd name="T51" fmla="*/ 53 h 183"/>
                  <a:gd name="T52" fmla="*/ 36 w 122"/>
                  <a:gd name="T53" fmla="*/ 53 h 183"/>
                  <a:gd name="T54" fmla="*/ 60 w 122"/>
                  <a:gd name="T55" fmla="*/ 21 h 183"/>
                  <a:gd name="T56" fmla="*/ 60 w 122"/>
                  <a:gd name="T57" fmla="*/ 10 h 183"/>
                  <a:gd name="T58" fmla="*/ 24 w 122"/>
                  <a:gd name="T59" fmla="*/ 21 h 183"/>
                  <a:gd name="T60" fmla="*/ 36 w 122"/>
                  <a:gd name="T61" fmla="*/ 0 h 18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22"/>
                  <a:gd name="T94" fmla="*/ 0 h 183"/>
                  <a:gd name="T95" fmla="*/ 122 w 122"/>
                  <a:gd name="T96" fmla="*/ 183 h 18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22" h="183">
                    <a:moveTo>
                      <a:pt x="36" y="0"/>
                    </a:moveTo>
                    <a:lnTo>
                      <a:pt x="12" y="0"/>
                    </a:lnTo>
                    <a:lnTo>
                      <a:pt x="0" y="10"/>
                    </a:lnTo>
                    <a:lnTo>
                      <a:pt x="0" y="42"/>
                    </a:lnTo>
                    <a:lnTo>
                      <a:pt x="12" y="64"/>
                    </a:lnTo>
                    <a:lnTo>
                      <a:pt x="12" y="74"/>
                    </a:lnTo>
                    <a:lnTo>
                      <a:pt x="12" y="85"/>
                    </a:lnTo>
                    <a:lnTo>
                      <a:pt x="36" y="74"/>
                    </a:lnTo>
                    <a:lnTo>
                      <a:pt x="36" y="85"/>
                    </a:lnTo>
                    <a:lnTo>
                      <a:pt x="36" y="107"/>
                    </a:lnTo>
                    <a:lnTo>
                      <a:pt x="24" y="107"/>
                    </a:lnTo>
                    <a:lnTo>
                      <a:pt x="24" y="128"/>
                    </a:lnTo>
                    <a:lnTo>
                      <a:pt x="12" y="149"/>
                    </a:lnTo>
                    <a:lnTo>
                      <a:pt x="24" y="149"/>
                    </a:lnTo>
                    <a:lnTo>
                      <a:pt x="36" y="149"/>
                    </a:lnTo>
                    <a:lnTo>
                      <a:pt x="24" y="160"/>
                    </a:lnTo>
                    <a:lnTo>
                      <a:pt x="0" y="182"/>
                    </a:lnTo>
                    <a:lnTo>
                      <a:pt x="48" y="171"/>
                    </a:lnTo>
                    <a:lnTo>
                      <a:pt x="96" y="171"/>
                    </a:lnTo>
                    <a:lnTo>
                      <a:pt x="121" y="160"/>
                    </a:lnTo>
                    <a:lnTo>
                      <a:pt x="108" y="149"/>
                    </a:lnTo>
                    <a:lnTo>
                      <a:pt x="121" y="139"/>
                    </a:lnTo>
                    <a:lnTo>
                      <a:pt x="121" y="128"/>
                    </a:lnTo>
                    <a:lnTo>
                      <a:pt x="108" y="117"/>
                    </a:lnTo>
                    <a:lnTo>
                      <a:pt x="96" y="117"/>
                    </a:lnTo>
                    <a:lnTo>
                      <a:pt x="48" y="53"/>
                    </a:lnTo>
                    <a:lnTo>
                      <a:pt x="36" y="53"/>
                    </a:lnTo>
                    <a:lnTo>
                      <a:pt x="60" y="21"/>
                    </a:lnTo>
                    <a:lnTo>
                      <a:pt x="60" y="10"/>
                    </a:lnTo>
                    <a:lnTo>
                      <a:pt x="24" y="21"/>
                    </a:lnTo>
                    <a:lnTo>
                      <a:pt x="36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00" name="Freeform 131"/>
              <p:cNvSpPr>
                <a:spLocks/>
              </p:cNvSpPr>
              <p:nvPr/>
            </p:nvSpPr>
            <p:spPr bwMode="auto">
              <a:xfrm>
                <a:off x="2774" y="1723"/>
                <a:ext cx="39" cy="30"/>
              </a:xfrm>
              <a:custGeom>
                <a:avLst/>
                <a:gdLst>
                  <a:gd name="T0" fmla="*/ 12 w 39"/>
                  <a:gd name="T1" fmla="*/ 0 h 30"/>
                  <a:gd name="T2" fmla="*/ 0 w 39"/>
                  <a:gd name="T3" fmla="*/ 14 h 30"/>
                  <a:gd name="T4" fmla="*/ 12 w 39"/>
                  <a:gd name="T5" fmla="*/ 29 h 30"/>
                  <a:gd name="T6" fmla="*/ 25 w 39"/>
                  <a:gd name="T7" fmla="*/ 29 h 30"/>
                  <a:gd name="T8" fmla="*/ 38 w 39"/>
                  <a:gd name="T9" fmla="*/ 29 h 30"/>
                  <a:gd name="T10" fmla="*/ 25 w 39"/>
                  <a:gd name="T11" fmla="*/ 0 h 30"/>
                  <a:gd name="T12" fmla="*/ 12 w 39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30"/>
                  <a:gd name="T23" fmla="*/ 39 w 39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30">
                    <a:moveTo>
                      <a:pt x="12" y="0"/>
                    </a:moveTo>
                    <a:lnTo>
                      <a:pt x="0" y="14"/>
                    </a:lnTo>
                    <a:lnTo>
                      <a:pt x="12" y="29"/>
                    </a:lnTo>
                    <a:lnTo>
                      <a:pt x="25" y="29"/>
                    </a:lnTo>
                    <a:lnTo>
                      <a:pt x="38" y="29"/>
                    </a:lnTo>
                    <a:lnTo>
                      <a:pt x="25" y="0"/>
                    </a:lnTo>
                    <a:lnTo>
                      <a:pt x="12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701" name="Freeform 132"/>
              <p:cNvSpPr>
                <a:spLocks/>
              </p:cNvSpPr>
              <p:nvPr/>
            </p:nvSpPr>
            <p:spPr bwMode="auto">
              <a:xfrm>
                <a:off x="2788" y="1638"/>
                <a:ext cx="32" cy="30"/>
              </a:xfrm>
              <a:custGeom>
                <a:avLst/>
                <a:gdLst>
                  <a:gd name="T0" fmla="*/ 0 w 32"/>
                  <a:gd name="T1" fmla="*/ 29 h 30"/>
                  <a:gd name="T2" fmla="*/ 31 w 32"/>
                  <a:gd name="T3" fmla="*/ 14 h 30"/>
                  <a:gd name="T4" fmla="*/ 31 w 32"/>
                  <a:gd name="T5" fmla="*/ 0 h 30"/>
                  <a:gd name="T6" fmla="*/ 0 w 32"/>
                  <a:gd name="T7" fmla="*/ 14 h 30"/>
                  <a:gd name="T8" fmla="*/ 0 w 32"/>
                  <a:gd name="T9" fmla="*/ 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0"/>
                  <a:gd name="T17" fmla="*/ 32 w 3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0">
                    <a:moveTo>
                      <a:pt x="0" y="29"/>
                    </a:moveTo>
                    <a:lnTo>
                      <a:pt x="31" y="14"/>
                    </a:lnTo>
                    <a:lnTo>
                      <a:pt x="31" y="0"/>
                    </a:lnTo>
                    <a:lnTo>
                      <a:pt x="0" y="14"/>
                    </a:lnTo>
                    <a:lnTo>
                      <a:pt x="0" y="29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</p:grpSp>
        <p:sp>
          <p:nvSpPr>
            <p:cNvPr id="454" name="Freeform 133" descr="Niger"/>
            <p:cNvSpPr>
              <a:spLocks/>
            </p:cNvSpPr>
            <p:nvPr/>
          </p:nvSpPr>
          <p:spPr bwMode="auto">
            <a:xfrm>
              <a:off x="3786188" y="4111625"/>
              <a:ext cx="360362" cy="263525"/>
            </a:xfrm>
            <a:custGeom>
              <a:avLst/>
              <a:gdLst>
                <a:gd name="T0" fmla="*/ 2147483646 w 266"/>
                <a:gd name="T1" fmla="*/ 0 h 195"/>
                <a:gd name="T2" fmla="*/ 2147483646 w 266"/>
                <a:gd name="T3" fmla="*/ 2147483646 h 195"/>
                <a:gd name="T4" fmla="*/ 2147483646 w 266"/>
                <a:gd name="T5" fmla="*/ 2147483646 h 195"/>
                <a:gd name="T6" fmla="*/ 2147483646 w 266"/>
                <a:gd name="T7" fmla="*/ 2147483646 h 195"/>
                <a:gd name="T8" fmla="*/ 2147483646 w 266"/>
                <a:gd name="T9" fmla="*/ 2147483646 h 195"/>
                <a:gd name="T10" fmla="*/ 2147483646 w 266"/>
                <a:gd name="T11" fmla="*/ 2147483646 h 195"/>
                <a:gd name="T12" fmla="*/ 0 w 266"/>
                <a:gd name="T13" fmla="*/ 2147483646 h 195"/>
                <a:gd name="T14" fmla="*/ 2147483646 w 266"/>
                <a:gd name="T15" fmla="*/ 2147483646 h 195"/>
                <a:gd name="T16" fmla="*/ 2147483646 w 266"/>
                <a:gd name="T17" fmla="*/ 2147483646 h 195"/>
                <a:gd name="T18" fmla="*/ 2147483646 w 266"/>
                <a:gd name="T19" fmla="*/ 2147483646 h 195"/>
                <a:gd name="T20" fmla="*/ 2147483646 w 266"/>
                <a:gd name="T21" fmla="*/ 2147483646 h 195"/>
                <a:gd name="T22" fmla="*/ 2147483646 w 266"/>
                <a:gd name="T23" fmla="*/ 2147483646 h 195"/>
                <a:gd name="T24" fmla="*/ 2147483646 w 266"/>
                <a:gd name="T25" fmla="*/ 2147483646 h 195"/>
                <a:gd name="T26" fmla="*/ 2147483646 w 266"/>
                <a:gd name="T27" fmla="*/ 2147483646 h 195"/>
                <a:gd name="T28" fmla="*/ 2147483646 w 266"/>
                <a:gd name="T29" fmla="*/ 2147483646 h 195"/>
                <a:gd name="T30" fmla="*/ 2147483646 w 266"/>
                <a:gd name="T31" fmla="*/ 2147483646 h 195"/>
                <a:gd name="T32" fmla="*/ 2147483646 w 266"/>
                <a:gd name="T33" fmla="*/ 2147483646 h 195"/>
                <a:gd name="T34" fmla="*/ 2147483646 w 266"/>
                <a:gd name="T35" fmla="*/ 2147483646 h 195"/>
                <a:gd name="T36" fmla="*/ 2147483646 w 266"/>
                <a:gd name="T37" fmla="*/ 2147483646 h 195"/>
                <a:gd name="T38" fmla="*/ 2147483646 w 266"/>
                <a:gd name="T39" fmla="*/ 0 h 195"/>
                <a:gd name="T40" fmla="*/ 2147483646 w 266"/>
                <a:gd name="T41" fmla="*/ 0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6"/>
                <a:gd name="T64" fmla="*/ 0 h 195"/>
                <a:gd name="T65" fmla="*/ 266 w 266"/>
                <a:gd name="T66" fmla="*/ 195 h 1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6" h="195">
                  <a:moveTo>
                    <a:pt x="228" y="0"/>
                  </a:moveTo>
                  <a:lnTo>
                    <a:pt x="120" y="32"/>
                  </a:lnTo>
                  <a:lnTo>
                    <a:pt x="108" y="53"/>
                  </a:lnTo>
                  <a:lnTo>
                    <a:pt x="84" y="64"/>
                  </a:lnTo>
                  <a:lnTo>
                    <a:pt x="72" y="118"/>
                  </a:lnTo>
                  <a:lnTo>
                    <a:pt x="60" y="140"/>
                  </a:lnTo>
                  <a:lnTo>
                    <a:pt x="0" y="140"/>
                  </a:lnTo>
                  <a:lnTo>
                    <a:pt x="24" y="172"/>
                  </a:lnTo>
                  <a:lnTo>
                    <a:pt x="36" y="194"/>
                  </a:lnTo>
                  <a:lnTo>
                    <a:pt x="60" y="194"/>
                  </a:lnTo>
                  <a:lnTo>
                    <a:pt x="72" y="161"/>
                  </a:lnTo>
                  <a:lnTo>
                    <a:pt x="144" y="172"/>
                  </a:lnTo>
                  <a:lnTo>
                    <a:pt x="192" y="161"/>
                  </a:lnTo>
                  <a:lnTo>
                    <a:pt x="240" y="172"/>
                  </a:lnTo>
                  <a:lnTo>
                    <a:pt x="252" y="161"/>
                  </a:lnTo>
                  <a:lnTo>
                    <a:pt x="252" y="140"/>
                  </a:lnTo>
                  <a:lnTo>
                    <a:pt x="265" y="118"/>
                  </a:lnTo>
                  <a:lnTo>
                    <a:pt x="265" y="53"/>
                  </a:lnTo>
                  <a:lnTo>
                    <a:pt x="252" y="32"/>
                  </a:lnTo>
                  <a:lnTo>
                    <a:pt x="252" y="0"/>
                  </a:lnTo>
                  <a:lnTo>
                    <a:pt x="22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55" name="Freeform 134" descr="Algérie"/>
            <p:cNvSpPr>
              <a:spLocks/>
            </p:cNvSpPr>
            <p:nvPr/>
          </p:nvSpPr>
          <p:spPr bwMode="auto">
            <a:xfrm>
              <a:off x="3573463" y="3762375"/>
              <a:ext cx="523875" cy="454025"/>
            </a:xfrm>
            <a:custGeom>
              <a:avLst/>
              <a:gdLst>
                <a:gd name="T0" fmla="*/ 2147483646 w 387"/>
                <a:gd name="T1" fmla="*/ 2147483646 h 335"/>
                <a:gd name="T2" fmla="*/ 2147483646 w 387"/>
                <a:gd name="T3" fmla="*/ 2147483646 h 335"/>
                <a:gd name="T4" fmla="*/ 2147483646 w 387"/>
                <a:gd name="T5" fmla="*/ 2147483646 h 335"/>
                <a:gd name="T6" fmla="*/ 2147483646 w 387"/>
                <a:gd name="T7" fmla="*/ 2147483646 h 335"/>
                <a:gd name="T8" fmla="*/ 2147483646 w 387"/>
                <a:gd name="T9" fmla="*/ 2147483646 h 335"/>
                <a:gd name="T10" fmla="*/ 2147483646 w 387"/>
                <a:gd name="T11" fmla="*/ 2147483646 h 335"/>
                <a:gd name="T12" fmla="*/ 0 w 387"/>
                <a:gd name="T13" fmla="*/ 2147483646 h 335"/>
                <a:gd name="T14" fmla="*/ 0 w 387"/>
                <a:gd name="T15" fmla="*/ 2147483646 h 335"/>
                <a:gd name="T16" fmla="*/ 2147483646 w 387"/>
                <a:gd name="T17" fmla="*/ 2147483646 h 335"/>
                <a:gd name="T18" fmla="*/ 2147483646 w 387"/>
                <a:gd name="T19" fmla="*/ 2147483646 h 335"/>
                <a:gd name="T20" fmla="*/ 2147483646 w 387"/>
                <a:gd name="T21" fmla="*/ 2147483646 h 335"/>
                <a:gd name="T22" fmla="*/ 2147483646 w 387"/>
                <a:gd name="T23" fmla="*/ 2147483646 h 335"/>
                <a:gd name="T24" fmla="*/ 2147483646 w 387"/>
                <a:gd name="T25" fmla="*/ 2147483646 h 335"/>
                <a:gd name="T26" fmla="*/ 2147483646 w 387"/>
                <a:gd name="T27" fmla="*/ 2147483646 h 335"/>
                <a:gd name="T28" fmla="*/ 2147483646 w 387"/>
                <a:gd name="T29" fmla="*/ 2147483646 h 335"/>
                <a:gd name="T30" fmla="*/ 2147483646 w 387"/>
                <a:gd name="T31" fmla="*/ 2147483646 h 335"/>
                <a:gd name="T32" fmla="*/ 2147483646 w 387"/>
                <a:gd name="T33" fmla="*/ 2147483646 h 335"/>
                <a:gd name="T34" fmla="*/ 2147483646 w 387"/>
                <a:gd name="T35" fmla="*/ 2147483646 h 335"/>
                <a:gd name="T36" fmla="*/ 2147483646 w 387"/>
                <a:gd name="T37" fmla="*/ 2147483646 h 335"/>
                <a:gd name="T38" fmla="*/ 2147483646 w 387"/>
                <a:gd name="T39" fmla="*/ 2147483646 h 335"/>
                <a:gd name="T40" fmla="*/ 2147483646 w 387"/>
                <a:gd name="T41" fmla="*/ 2147483646 h 335"/>
                <a:gd name="T42" fmla="*/ 2147483646 w 387"/>
                <a:gd name="T43" fmla="*/ 2147483646 h 335"/>
                <a:gd name="T44" fmla="*/ 2147483646 w 387"/>
                <a:gd name="T45" fmla="*/ 2147483646 h 335"/>
                <a:gd name="T46" fmla="*/ 2147483646 w 387"/>
                <a:gd name="T47" fmla="*/ 2147483646 h 335"/>
                <a:gd name="T48" fmla="*/ 2147483646 w 387"/>
                <a:gd name="T49" fmla="*/ 0 h 335"/>
                <a:gd name="T50" fmla="*/ 2147483646 w 387"/>
                <a:gd name="T51" fmla="*/ 2147483646 h 335"/>
                <a:gd name="T52" fmla="*/ 2147483646 w 387"/>
                <a:gd name="T53" fmla="*/ 0 h 335"/>
                <a:gd name="T54" fmla="*/ 2147483646 w 387"/>
                <a:gd name="T55" fmla="*/ 2147483646 h 3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7"/>
                <a:gd name="T85" fmla="*/ 0 h 335"/>
                <a:gd name="T86" fmla="*/ 387 w 387"/>
                <a:gd name="T87" fmla="*/ 335 h 33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7" h="335">
                  <a:moveTo>
                    <a:pt x="132" y="32"/>
                  </a:moveTo>
                  <a:lnTo>
                    <a:pt x="120" y="53"/>
                  </a:lnTo>
                  <a:lnTo>
                    <a:pt x="132" y="64"/>
                  </a:lnTo>
                  <a:lnTo>
                    <a:pt x="132" y="86"/>
                  </a:lnTo>
                  <a:lnTo>
                    <a:pt x="96" y="86"/>
                  </a:lnTo>
                  <a:lnTo>
                    <a:pt x="96" y="107"/>
                  </a:lnTo>
                  <a:lnTo>
                    <a:pt x="0" y="161"/>
                  </a:lnTo>
                  <a:lnTo>
                    <a:pt x="0" y="172"/>
                  </a:lnTo>
                  <a:lnTo>
                    <a:pt x="60" y="215"/>
                  </a:lnTo>
                  <a:lnTo>
                    <a:pt x="205" y="312"/>
                  </a:lnTo>
                  <a:lnTo>
                    <a:pt x="205" y="334"/>
                  </a:lnTo>
                  <a:lnTo>
                    <a:pt x="241" y="323"/>
                  </a:lnTo>
                  <a:lnTo>
                    <a:pt x="265" y="312"/>
                  </a:lnTo>
                  <a:lnTo>
                    <a:pt x="277" y="290"/>
                  </a:lnTo>
                  <a:lnTo>
                    <a:pt x="386" y="258"/>
                  </a:lnTo>
                  <a:lnTo>
                    <a:pt x="349" y="226"/>
                  </a:lnTo>
                  <a:lnTo>
                    <a:pt x="325" y="193"/>
                  </a:lnTo>
                  <a:lnTo>
                    <a:pt x="337" y="161"/>
                  </a:lnTo>
                  <a:lnTo>
                    <a:pt x="325" y="150"/>
                  </a:lnTo>
                  <a:lnTo>
                    <a:pt x="325" y="118"/>
                  </a:lnTo>
                  <a:lnTo>
                    <a:pt x="325" y="96"/>
                  </a:lnTo>
                  <a:lnTo>
                    <a:pt x="289" y="75"/>
                  </a:lnTo>
                  <a:lnTo>
                    <a:pt x="289" y="53"/>
                  </a:lnTo>
                  <a:lnTo>
                    <a:pt x="313" y="32"/>
                  </a:lnTo>
                  <a:lnTo>
                    <a:pt x="301" y="0"/>
                  </a:lnTo>
                  <a:lnTo>
                    <a:pt x="253" y="10"/>
                  </a:lnTo>
                  <a:lnTo>
                    <a:pt x="241" y="0"/>
                  </a:lnTo>
                  <a:lnTo>
                    <a:pt x="132" y="32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/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56" name="Freeform 135" descr="Benin"/>
            <p:cNvSpPr>
              <a:spLocks/>
            </p:cNvSpPr>
            <p:nvPr/>
          </p:nvSpPr>
          <p:spPr bwMode="auto">
            <a:xfrm>
              <a:off x="3816350" y="4375150"/>
              <a:ext cx="52388" cy="130175"/>
            </a:xfrm>
            <a:custGeom>
              <a:avLst/>
              <a:gdLst>
                <a:gd name="T0" fmla="*/ 2147483646 w 39"/>
                <a:gd name="T1" fmla="*/ 2147483646 h 97"/>
                <a:gd name="T2" fmla="*/ 2147483646 w 39"/>
                <a:gd name="T3" fmla="*/ 2147483646 h 97"/>
                <a:gd name="T4" fmla="*/ 2147483646 w 39"/>
                <a:gd name="T5" fmla="*/ 2147483646 h 97"/>
                <a:gd name="T6" fmla="*/ 2147483646 w 39"/>
                <a:gd name="T7" fmla="*/ 0 h 97"/>
                <a:gd name="T8" fmla="*/ 2147483646 w 39"/>
                <a:gd name="T9" fmla="*/ 0 h 97"/>
                <a:gd name="T10" fmla="*/ 0 w 39"/>
                <a:gd name="T11" fmla="*/ 2147483646 h 97"/>
                <a:gd name="T12" fmla="*/ 0 w 39"/>
                <a:gd name="T13" fmla="*/ 2147483646 h 97"/>
                <a:gd name="T14" fmla="*/ 0 w 39"/>
                <a:gd name="T15" fmla="*/ 2147483646 h 97"/>
                <a:gd name="T16" fmla="*/ 2147483646 w 39"/>
                <a:gd name="T17" fmla="*/ 2147483646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97"/>
                <a:gd name="T29" fmla="*/ 39 w 39"/>
                <a:gd name="T30" fmla="*/ 97 h 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97">
                  <a:moveTo>
                    <a:pt x="25" y="96"/>
                  </a:moveTo>
                  <a:lnTo>
                    <a:pt x="25" y="53"/>
                  </a:lnTo>
                  <a:lnTo>
                    <a:pt x="38" y="21"/>
                  </a:lnTo>
                  <a:lnTo>
                    <a:pt x="38" y="0"/>
                  </a:lnTo>
                  <a:lnTo>
                    <a:pt x="12" y="0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0" y="96"/>
                  </a:lnTo>
                  <a:lnTo>
                    <a:pt x="25" y="96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57" name="Freeform 136" descr="Burkina Faso"/>
            <p:cNvSpPr>
              <a:spLocks/>
            </p:cNvSpPr>
            <p:nvPr/>
          </p:nvSpPr>
          <p:spPr bwMode="auto">
            <a:xfrm>
              <a:off x="3638550" y="4302125"/>
              <a:ext cx="198438" cy="131763"/>
            </a:xfrm>
            <a:custGeom>
              <a:avLst/>
              <a:gdLst>
                <a:gd name="T0" fmla="*/ 2147483646 w 146"/>
                <a:gd name="T1" fmla="*/ 0 h 98"/>
                <a:gd name="T2" fmla="*/ 2147483646 w 146"/>
                <a:gd name="T3" fmla="*/ 2147483646 h 98"/>
                <a:gd name="T4" fmla="*/ 2147483646 w 146"/>
                <a:gd name="T5" fmla="*/ 2147483646 h 98"/>
                <a:gd name="T6" fmla="*/ 2147483646 w 146"/>
                <a:gd name="T7" fmla="*/ 2147483646 h 98"/>
                <a:gd name="T8" fmla="*/ 0 w 146"/>
                <a:gd name="T9" fmla="*/ 2147483646 h 98"/>
                <a:gd name="T10" fmla="*/ 2147483646 w 146"/>
                <a:gd name="T11" fmla="*/ 2147483646 h 98"/>
                <a:gd name="T12" fmla="*/ 2147483646 w 146"/>
                <a:gd name="T13" fmla="*/ 2147483646 h 98"/>
                <a:gd name="T14" fmla="*/ 2147483646 w 146"/>
                <a:gd name="T15" fmla="*/ 2147483646 h 98"/>
                <a:gd name="T16" fmla="*/ 2147483646 w 146"/>
                <a:gd name="T17" fmla="*/ 2147483646 h 98"/>
                <a:gd name="T18" fmla="*/ 2147483646 w 146"/>
                <a:gd name="T19" fmla="*/ 2147483646 h 98"/>
                <a:gd name="T20" fmla="*/ 2147483646 w 146"/>
                <a:gd name="T21" fmla="*/ 2147483646 h 98"/>
                <a:gd name="T22" fmla="*/ 2147483646 w 146"/>
                <a:gd name="T23" fmla="*/ 2147483646 h 98"/>
                <a:gd name="T24" fmla="*/ 2147483646 w 146"/>
                <a:gd name="T25" fmla="*/ 2147483646 h 98"/>
                <a:gd name="T26" fmla="*/ 2147483646 w 146"/>
                <a:gd name="T27" fmla="*/ 0 h 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6"/>
                <a:gd name="T43" fmla="*/ 0 h 98"/>
                <a:gd name="T44" fmla="*/ 146 w 146"/>
                <a:gd name="T45" fmla="*/ 98 h 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6" h="98">
                  <a:moveTo>
                    <a:pt x="108" y="0"/>
                  </a:moveTo>
                  <a:lnTo>
                    <a:pt x="72" y="10"/>
                  </a:lnTo>
                  <a:lnTo>
                    <a:pt x="48" y="32"/>
                  </a:lnTo>
                  <a:lnTo>
                    <a:pt x="24" y="32"/>
                  </a:lnTo>
                  <a:lnTo>
                    <a:pt x="0" y="75"/>
                  </a:lnTo>
                  <a:lnTo>
                    <a:pt x="24" y="97"/>
                  </a:lnTo>
                  <a:lnTo>
                    <a:pt x="48" y="97"/>
                  </a:lnTo>
                  <a:lnTo>
                    <a:pt x="48" y="75"/>
                  </a:lnTo>
                  <a:lnTo>
                    <a:pt x="108" y="64"/>
                  </a:lnTo>
                  <a:lnTo>
                    <a:pt x="132" y="75"/>
                  </a:lnTo>
                  <a:lnTo>
                    <a:pt x="132" y="64"/>
                  </a:lnTo>
                  <a:lnTo>
                    <a:pt x="145" y="53"/>
                  </a:lnTo>
                  <a:lnTo>
                    <a:pt x="132" y="32"/>
                  </a:lnTo>
                  <a:lnTo>
                    <a:pt x="108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58" name="Freeform 137" descr="Ghana"/>
            <p:cNvSpPr>
              <a:spLocks/>
            </p:cNvSpPr>
            <p:nvPr/>
          </p:nvSpPr>
          <p:spPr bwMode="auto">
            <a:xfrm>
              <a:off x="3705225" y="4387850"/>
              <a:ext cx="98425" cy="146050"/>
            </a:xfrm>
            <a:custGeom>
              <a:avLst/>
              <a:gdLst>
                <a:gd name="T0" fmla="*/ 2147483646 w 73"/>
                <a:gd name="T1" fmla="*/ 2147483646 h 108"/>
                <a:gd name="T2" fmla="*/ 2147483646 w 73"/>
                <a:gd name="T3" fmla="*/ 0 h 108"/>
                <a:gd name="T4" fmla="*/ 0 w 73"/>
                <a:gd name="T5" fmla="*/ 2147483646 h 108"/>
                <a:gd name="T6" fmla="*/ 0 w 73"/>
                <a:gd name="T7" fmla="*/ 2147483646 h 108"/>
                <a:gd name="T8" fmla="*/ 0 w 73"/>
                <a:gd name="T9" fmla="*/ 2147483646 h 108"/>
                <a:gd name="T10" fmla="*/ 0 w 73"/>
                <a:gd name="T11" fmla="*/ 2147483646 h 108"/>
                <a:gd name="T12" fmla="*/ 2147483646 w 73"/>
                <a:gd name="T13" fmla="*/ 2147483646 h 108"/>
                <a:gd name="T14" fmla="*/ 2147483646 w 73"/>
                <a:gd name="T15" fmla="*/ 2147483646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"/>
                <a:gd name="T25" fmla="*/ 0 h 108"/>
                <a:gd name="T26" fmla="*/ 73 w 73"/>
                <a:gd name="T27" fmla="*/ 108 h 1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" h="108">
                  <a:moveTo>
                    <a:pt x="72" y="85"/>
                  </a:moveTo>
                  <a:lnTo>
                    <a:pt x="60" y="0"/>
                  </a:lnTo>
                  <a:lnTo>
                    <a:pt x="0" y="10"/>
                  </a:lnTo>
                  <a:lnTo>
                    <a:pt x="0" y="32"/>
                  </a:lnTo>
                  <a:lnTo>
                    <a:pt x="0" y="74"/>
                  </a:lnTo>
                  <a:lnTo>
                    <a:pt x="0" y="107"/>
                  </a:lnTo>
                  <a:lnTo>
                    <a:pt x="36" y="107"/>
                  </a:lnTo>
                  <a:lnTo>
                    <a:pt x="72" y="85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59" name="Freeform 138" descr="Mali"/>
            <p:cNvSpPr>
              <a:spLocks/>
            </p:cNvSpPr>
            <p:nvPr/>
          </p:nvSpPr>
          <p:spPr bwMode="auto">
            <a:xfrm>
              <a:off x="3473450" y="4051300"/>
              <a:ext cx="427038" cy="366713"/>
            </a:xfrm>
            <a:custGeom>
              <a:avLst/>
              <a:gdLst>
                <a:gd name="T0" fmla="*/ 2147483646 w 315"/>
                <a:gd name="T1" fmla="*/ 2147483646 h 271"/>
                <a:gd name="T2" fmla="*/ 2147483646 w 315"/>
                <a:gd name="T3" fmla="*/ 2147483646 h 271"/>
                <a:gd name="T4" fmla="*/ 2147483646 w 315"/>
                <a:gd name="T5" fmla="*/ 2147483646 h 271"/>
                <a:gd name="T6" fmla="*/ 2147483646 w 315"/>
                <a:gd name="T7" fmla="*/ 2147483646 h 271"/>
                <a:gd name="T8" fmla="*/ 2147483646 w 315"/>
                <a:gd name="T9" fmla="*/ 2147483646 h 271"/>
                <a:gd name="T10" fmla="*/ 0 w 315"/>
                <a:gd name="T11" fmla="*/ 2147483646 h 271"/>
                <a:gd name="T12" fmla="*/ 2147483646 w 315"/>
                <a:gd name="T13" fmla="*/ 2147483646 h 271"/>
                <a:gd name="T14" fmla="*/ 2147483646 w 315"/>
                <a:gd name="T15" fmla="*/ 2147483646 h 271"/>
                <a:gd name="T16" fmla="*/ 2147483646 w 315"/>
                <a:gd name="T17" fmla="*/ 2147483646 h 271"/>
                <a:gd name="T18" fmla="*/ 2147483646 w 315"/>
                <a:gd name="T19" fmla="*/ 2147483646 h 271"/>
                <a:gd name="T20" fmla="*/ 2147483646 w 315"/>
                <a:gd name="T21" fmla="*/ 2147483646 h 271"/>
                <a:gd name="T22" fmla="*/ 2147483646 w 315"/>
                <a:gd name="T23" fmla="*/ 2147483646 h 271"/>
                <a:gd name="T24" fmla="*/ 2147483646 w 315"/>
                <a:gd name="T25" fmla="*/ 2147483646 h 271"/>
                <a:gd name="T26" fmla="*/ 2147483646 w 315"/>
                <a:gd name="T27" fmla="*/ 2147483646 h 271"/>
                <a:gd name="T28" fmla="*/ 2147483646 w 315"/>
                <a:gd name="T29" fmla="*/ 2147483646 h 271"/>
                <a:gd name="T30" fmla="*/ 2147483646 w 315"/>
                <a:gd name="T31" fmla="*/ 2147483646 h 271"/>
                <a:gd name="T32" fmla="*/ 2147483646 w 315"/>
                <a:gd name="T33" fmla="*/ 2147483646 h 271"/>
                <a:gd name="T34" fmla="*/ 2147483646 w 315"/>
                <a:gd name="T35" fmla="*/ 2147483646 h 271"/>
                <a:gd name="T36" fmla="*/ 2147483646 w 315"/>
                <a:gd name="T37" fmla="*/ 2147483646 h 271"/>
                <a:gd name="T38" fmla="*/ 2147483646 w 315"/>
                <a:gd name="T39" fmla="*/ 2147483646 h 271"/>
                <a:gd name="T40" fmla="*/ 2147483646 w 315"/>
                <a:gd name="T41" fmla="*/ 0 h 271"/>
                <a:gd name="T42" fmla="*/ 2147483646 w 315"/>
                <a:gd name="T43" fmla="*/ 0 h 271"/>
                <a:gd name="T44" fmla="*/ 2147483646 w 315"/>
                <a:gd name="T45" fmla="*/ 2147483646 h 271"/>
                <a:gd name="T46" fmla="*/ 2147483646 w 315"/>
                <a:gd name="T47" fmla="*/ 2147483646 h 2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5"/>
                <a:gd name="T73" fmla="*/ 0 h 271"/>
                <a:gd name="T74" fmla="*/ 315 w 315"/>
                <a:gd name="T75" fmla="*/ 271 h 2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5" h="271">
                  <a:moveTo>
                    <a:pt x="120" y="54"/>
                  </a:moveTo>
                  <a:lnTo>
                    <a:pt x="120" y="151"/>
                  </a:lnTo>
                  <a:lnTo>
                    <a:pt x="108" y="162"/>
                  </a:lnTo>
                  <a:lnTo>
                    <a:pt x="60" y="162"/>
                  </a:lnTo>
                  <a:lnTo>
                    <a:pt x="24" y="162"/>
                  </a:lnTo>
                  <a:lnTo>
                    <a:pt x="0" y="194"/>
                  </a:lnTo>
                  <a:lnTo>
                    <a:pt x="12" y="226"/>
                  </a:lnTo>
                  <a:lnTo>
                    <a:pt x="48" y="226"/>
                  </a:lnTo>
                  <a:lnTo>
                    <a:pt x="72" y="270"/>
                  </a:lnTo>
                  <a:lnTo>
                    <a:pt x="96" y="248"/>
                  </a:lnTo>
                  <a:lnTo>
                    <a:pt x="120" y="259"/>
                  </a:lnTo>
                  <a:lnTo>
                    <a:pt x="144" y="216"/>
                  </a:lnTo>
                  <a:lnTo>
                    <a:pt x="169" y="216"/>
                  </a:lnTo>
                  <a:lnTo>
                    <a:pt x="193" y="194"/>
                  </a:lnTo>
                  <a:lnTo>
                    <a:pt x="229" y="183"/>
                  </a:lnTo>
                  <a:lnTo>
                    <a:pt x="289" y="183"/>
                  </a:lnTo>
                  <a:lnTo>
                    <a:pt x="301" y="162"/>
                  </a:lnTo>
                  <a:lnTo>
                    <a:pt x="314" y="108"/>
                  </a:lnTo>
                  <a:lnTo>
                    <a:pt x="277" y="118"/>
                  </a:lnTo>
                  <a:lnTo>
                    <a:pt x="277" y="97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43"/>
                  </a:lnTo>
                  <a:lnTo>
                    <a:pt x="120" y="54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60" name="Freeform 139" descr="Nigeria"/>
            <p:cNvSpPr>
              <a:spLocks/>
            </p:cNvSpPr>
            <p:nvPr/>
          </p:nvSpPr>
          <p:spPr bwMode="auto">
            <a:xfrm>
              <a:off x="3851275" y="4329113"/>
              <a:ext cx="279400" cy="220662"/>
            </a:xfrm>
            <a:custGeom>
              <a:avLst/>
              <a:gdLst>
                <a:gd name="T0" fmla="*/ 2147483646 w 206"/>
                <a:gd name="T1" fmla="*/ 2147483646 h 162"/>
                <a:gd name="T2" fmla="*/ 2147483646 w 206"/>
                <a:gd name="T3" fmla="*/ 2147483646 h 162"/>
                <a:gd name="T4" fmla="*/ 2147483646 w 206"/>
                <a:gd name="T5" fmla="*/ 2147483646 h 162"/>
                <a:gd name="T6" fmla="*/ 2147483646 w 206"/>
                <a:gd name="T7" fmla="*/ 2147483646 h 162"/>
                <a:gd name="T8" fmla="*/ 2147483646 w 206"/>
                <a:gd name="T9" fmla="*/ 2147483646 h 162"/>
                <a:gd name="T10" fmla="*/ 2147483646 w 206"/>
                <a:gd name="T11" fmla="*/ 2147483646 h 162"/>
                <a:gd name="T12" fmla="*/ 2147483646 w 206"/>
                <a:gd name="T13" fmla="*/ 2147483646 h 162"/>
                <a:gd name="T14" fmla="*/ 2147483646 w 206"/>
                <a:gd name="T15" fmla="*/ 2147483646 h 162"/>
                <a:gd name="T16" fmla="*/ 2147483646 w 206"/>
                <a:gd name="T17" fmla="*/ 0 h 162"/>
                <a:gd name="T18" fmla="*/ 2147483646 w 206"/>
                <a:gd name="T19" fmla="*/ 2147483646 h 162"/>
                <a:gd name="T20" fmla="*/ 2147483646 w 206"/>
                <a:gd name="T21" fmla="*/ 0 h 162"/>
                <a:gd name="T22" fmla="*/ 2147483646 w 206"/>
                <a:gd name="T23" fmla="*/ 2147483646 h 162"/>
                <a:gd name="T24" fmla="*/ 2147483646 w 206"/>
                <a:gd name="T25" fmla="*/ 2147483646 h 162"/>
                <a:gd name="T26" fmla="*/ 0 w 206"/>
                <a:gd name="T27" fmla="*/ 2147483646 h 162"/>
                <a:gd name="T28" fmla="*/ 0 w 206"/>
                <a:gd name="T29" fmla="*/ 2147483646 h 162"/>
                <a:gd name="T30" fmla="*/ 2147483646 w 206"/>
                <a:gd name="T31" fmla="*/ 2147483646 h 162"/>
                <a:gd name="T32" fmla="*/ 2147483646 w 206"/>
                <a:gd name="T33" fmla="*/ 2147483646 h 162"/>
                <a:gd name="T34" fmla="*/ 2147483646 w 206"/>
                <a:gd name="T35" fmla="*/ 2147483646 h 162"/>
                <a:gd name="T36" fmla="*/ 2147483646 w 206"/>
                <a:gd name="T37" fmla="*/ 2147483646 h 1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6"/>
                <a:gd name="T58" fmla="*/ 0 h 162"/>
                <a:gd name="T59" fmla="*/ 206 w 206"/>
                <a:gd name="T60" fmla="*/ 162 h 1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6" h="162">
                  <a:moveTo>
                    <a:pt x="96" y="161"/>
                  </a:moveTo>
                  <a:lnTo>
                    <a:pt x="108" y="139"/>
                  </a:lnTo>
                  <a:lnTo>
                    <a:pt x="132" y="118"/>
                  </a:lnTo>
                  <a:lnTo>
                    <a:pt x="156" y="128"/>
                  </a:lnTo>
                  <a:lnTo>
                    <a:pt x="180" y="75"/>
                  </a:lnTo>
                  <a:lnTo>
                    <a:pt x="205" y="42"/>
                  </a:lnTo>
                  <a:lnTo>
                    <a:pt x="205" y="10"/>
                  </a:lnTo>
                  <a:lnTo>
                    <a:pt x="192" y="10"/>
                  </a:lnTo>
                  <a:lnTo>
                    <a:pt x="144" y="0"/>
                  </a:lnTo>
                  <a:lnTo>
                    <a:pt x="96" y="10"/>
                  </a:lnTo>
                  <a:lnTo>
                    <a:pt x="24" y="0"/>
                  </a:lnTo>
                  <a:lnTo>
                    <a:pt x="12" y="32"/>
                  </a:lnTo>
                  <a:lnTo>
                    <a:pt x="12" y="53"/>
                  </a:lnTo>
                  <a:lnTo>
                    <a:pt x="0" y="85"/>
                  </a:lnTo>
                  <a:lnTo>
                    <a:pt x="0" y="128"/>
                  </a:lnTo>
                  <a:lnTo>
                    <a:pt x="24" y="128"/>
                  </a:lnTo>
                  <a:lnTo>
                    <a:pt x="48" y="161"/>
                  </a:lnTo>
                  <a:lnTo>
                    <a:pt x="72" y="161"/>
                  </a:lnTo>
                  <a:lnTo>
                    <a:pt x="96" y="161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61" name="Freeform 140" descr="Togo"/>
            <p:cNvSpPr>
              <a:spLocks/>
            </p:cNvSpPr>
            <p:nvPr/>
          </p:nvSpPr>
          <p:spPr bwMode="auto">
            <a:xfrm>
              <a:off x="3786188" y="4387850"/>
              <a:ext cx="44450" cy="117475"/>
            </a:xfrm>
            <a:custGeom>
              <a:avLst/>
              <a:gdLst>
                <a:gd name="T0" fmla="*/ 2147483646 w 33"/>
                <a:gd name="T1" fmla="*/ 2147483646 h 87"/>
                <a:gd name="T2" fmla="*/ 2147483646 w 33"/>
                <a:gd name="T3" fmla="*/ 2147483646 h 87"/>
                <a:gd name="T4" fmla="*/ 0 w 33"/>
                <a:gd name="T5" fmla="*/ 0 h 87"/>
                <a:gd name="T6" fmla="*/ 2147483646 w 33"/>
                <a:gd name="T7" fmla="*/ 2147483646 h 87"/>
                <a:gd name="T8" fmla="*/ 2147483646 w 33"/>
                <a:gd name="T9" fmla="*/ 2147483646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7"/>
                <a:gd name="T17" fmla="*/ 33 w 3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7">
                  <a:moveTo>
                    <a:pt x="32" y="86"/>
                  </a:moveTo>
                  <a:lnTo>
                    <a:pt x="32" y="10"/>
                  </a:lnTo>
                  <a:lnTo>
                    <a:pt x="0" y="0"/>
                  </a:lnTo>
                  <a:lnTo>
                    <a:pt x="16" y="86"/>
                  </a:lnTo>
                  <a:lnTo>
                    <a:pt x="32" y="8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grpSp>
          <p:nvGrpSpPr>
            <p:cNvPr id="462" name="Group 141" descr="Maroc"/>
            <p:cNvGrpSpPr>
              <a:grpSpLocks/>
            </p:cNvGrpSpPr>
            <p:nvPr/>
          </p:nvGrpSpPr>
          <p:grpSpPr bwMode="auto">
            <a:xfrm>
              <a:off x="3365468" y="3792557"/>
              <a:ext cx="388938" cy="352425"/>
              <a:chOff x="2585" y="2119"/>
              <a:chExt cx="287" cy="259"/>
            </a:xfrm>
            <a:solidFill>
              <a:schemeClr val="tx2"/>
            </a:solidFill>
          </p:grpSpPr>
          <p:sp>
            <p:nvSpPr>
              <p:cNvPr id="697" name="Freeform 142"/>
              <p:cNvSpPr>
                <a:spLocks/>
              </p:cNvSpPr>
              <p:nvPr/>
            </p:nvSpPr>
            <p:spPr bwMode="auto">
              <a:xfrm>
                <a:off x="2585" y="2269"/>
                <a:ext cx="156" cy="109"/>
              </a:xfrm>
              <a:custGeom>
                <a:avLst/>
                <a:gdLst>
                  <a:gd name="T0" fmla="*/ 0 w 156"/>
                  <a:gd name="T1" fmla="*/ 108 h 109"/>
                  <a:gd name="T2" fmla="*/ 70 w 156"/>
                  <a:gd name="T3" fmla="*/ 108 h 109"/>
                  <a:gd name="T4" fmla="*/ 70 w 156"/>
                  <a:gd name="T5" fmla="*/ 75 h 109"/>
                  <a:gd name="T6" fmla="*/ 82 w 156"/>
                  <a:gd name="T7" fmla="*/ 75 h 109"/>
                  <a:gd name="T8" fmla="*/ 82 w 156"/>
                  <a:gd name="T9" fmla="*/ 32 h 109"/>
                  <a:gd name="T10" fmla="*/ 155 w 156"/>
                  <a:gd name="T11" fmla="*/ 32 h 109"/>
                  <a:gd name="T12" fmla="*/ 155 w 156"/>
                  <a:gd name="T13" fmla="*/ 0 h 109"/>
                  <a:gd name="T14" fmla="*/ 70 w 156"/>
                  <a:gd name="T15" fmla="*/ 0 h 109"/>
                  <a:gd name="T16" fmla="*/ 48 w 156"/>
                  <a:gd name="T17" fmla="*/ 21 h 109"/>
                  <a:gd name="T18" fmla="*/ 0 w 156"/>
                  <a:gd name="T19" fmla="*/ 108 h 10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6"/>
                  <a:gd name="T31" fmla="*/ 0 h 109"/>
                  <a:gd name="T32" fmla="*/ 156 w 156"/>
                  <a:gd name="T33" fmla="*/ 109 h 10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6" h="109">
                    <a:moveTo>
                      <a:pt x="0" y="108"/>
                    </a:moveTo>
                    <a:lnTo>
                      <a:pt x="70" y="108"/>
                    </a:lnTo>
                    <a:lnTo>
                      <a:pt x="70" y="75"/>
                    </a:lnTo>
                    <a:lnTo>
                      <a:pt x="82" y="75"/>
                    </a:lnTo>
                    <a:lnTo>
                      <a:pt x="82" y="32"/>
                    </a:lnTo>
                    <a:lnTo>
                      <a:pt x="155" y="32"/>
                    </a:lnTo>
                    <a:lnTo>
                      <a:pt x="155" y="0"/>
                    </a:lnTo>
                    <a:lnTo>
                      <a:pt x="70" y="0"/>
                    </a:lnTo>
                    <a:lnTo>
                      <a:pt x="48" y="21"/>
                    </a:lnTo>
                    <a:lnTo>
                      <a:pt x="0" y="108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98" name="Freeform 143"/>
              <p:cNvSpPr>
                <a:spLocks/>
              </p:cNvSpPr>
              <p:nvPr/>
            </p:nvSpPr>
            <p:spPr bwMode="auto">
              <a:xfrm>
                <a:off x="2654" y="2119"/>
                <a:ext cx="218" cy="151"/>
              </a:xfrm>
              <a:custGeom>
                <a:avLst/>
                <a:gdLst>
                  <a:gd name="T0" fmla="*/ 0 w 218"/>
                  <a:gd name="T1" fmla="*/ 150 h 151"/>
                  <a:gd name="T2" fmla="*/ 84 w 218"/>
                  <a:gd name="T3" fmla="*/ 150 h 151"/>
                  <a:gd name="T4" fmla="*/ 84 w 218"/>
                  <a:gd name="T5" fmla="*/ 139 h 151"/>
                  <a:gd name="T6" fmla="*/ 180 w 218"/>
                  <a:gd name="T7" fmla="*/ 85 h 151"/>
                  <a:gd name="T8" fmla="*/ 180 w 218"/>
                  <a:gd name="T9" fmla="*/ 64 h 151"/>
                  <a:gd name="T10" fmla="*/ 217 w 218"/>
                  <a:gd name="T11" fmla="*/ 64 h 151"/>
                  <a:gd name="T12" fmla="*/ 217 w 218"/>
                  <a:gd name="T13" fmla="*/ 42 h 151"/>
                  <a:gd name="T14" fmla="*/ 204 w 218"/>
                  <a:gd name="T15" fmla="*/ 32 h 151"/>
                  <a:gd name="T16" fmla="*/ 217 w 218"/>
                  <a:gd name="T17" fmla="*/ 10 h 151"/>
                  <a:gd name="T18" fmla="*/ 180 w 218"/>
                  <a:gd name="T19" fmla="*/ 10 h 151"/>
                  <a:gd name="T20" fmla="*/ 156 w 218"/>
                  <a:gd name="T21" fmla="*/ 10 h 151"/>
                  <a:gd name="T22" fmla="*/ 144 w 218"/>
                  <a:gd name="T23" fmla="*/ 0 h 151"/>
                  <a:gd name="T24" fmla="*/ 120 w 218"/>
                  <a:gd name="T25" fmla="*/ 32 h 151"/>
                  <a:gd name="T26" fmla="*/ 96 w 218"/>
                  <a:gd name="T27" fmla="*/ 42 h 151"/>
                  <a:gd name="T28" fmla="*/ 60 w 218"/>
                  <a:gd name="T29" fmla="*/ 107 h 151"/>
                  <a:gd name="T30" fmla="*/ 0 w 218"/>
                  <a:gd name="T31" fmla="*/ 150 h 1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8"/>
                  <a:gd name="T49" fmla="*/ 0 h 151"/>
                  <a:gd name="T50" fmla="*/ 218 w 218"/>
                  <a:gd name="T51" fmla="*/ 151 h 1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8" h="151">
                    <a:moveTo>
                      <a:pt x="0" y="150"/>
                    </a:moveTo>
                    <a:lnTo>
                      <a:pt x="84" y="150"/>
                    </a:lnTo>
                    <a:lnTo>
                      <a:pt x="84" y="139"/>
                    </a:lnTo>
                    <a:lnTo>
                      <a:pt x="180" y="85"/>
                    </a:lnTo>
                    <a:lnTo>
                      <a:pt x="180" y="64"/>
                    </a:lnTo>
                    <a:lnTo>
                      <a:pt x="217" y="64"/>
                    </a:lnTo>
                    <a:lnTo>
                      <a:pt x="217" y="42"/>
                    </a:lnTo>
                    <a:lnTo>
                      <a:pt x="204" y="32"/>
                    </a:lnTo>
                    <a:lnTo>
                      <a:pt x="217" y="10"/>
                    </a:lnTo>
                    <a:lnTo>
                      <a:pt x="180" y="10"/>
                    </a:lnTo>
                    <a:lnTo>
                      <a:pt x="156" y="10"/>
                    </a:lnTo>
                    <a:lnTo>
                      <a:pt x="144" y="0"/>
                    </a:lnTo>
                    <a:lnTo>
                      <a:pt x="120" y="32"/>
                    </a:lnTo>
                    <a:lnTo>
                      <a:pt x="96" y="42"/>
                    </a:lnTo>
                    <a:lnTo>
                      <a:pt x="60" y="107"/>
                    </a:lnTo>
                    <a:lnTo>
                      <a:pt x="0" y="15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</p:grpSp>
        <p:sp>
          <p:nvSpPr>
            <p:cNvPr id="463" name="Freeform 144" descr="Tunisie"/>
            <p:cNvSpPr>
              <a:spLocks/>
            </p:cNvSpPr>
            <p:nvPr/>
          </p:nvSpPr>
          <p:spPr bwMode="auto">
            <a:xfrm>
              <a:off x="3963988" y="3762375"/>
              <a:ext cx="117475" cy="161925"/>
            </a:xfrm>
            <a:custGeom>
              <a:avLst/>
              <a:gdLst>
                <a:gd name="T0" fmla="*/ 2147483646 w 87"/>
                <a:gd name="T1" fmla="*/ 0 h 120"/>
                <a:gd name="T2" fmla="*/ 2147483646 w 87"/>
                <a:gd name="T3" fmla="*/ 2147483646 h 120"/>
                <a:gd name="T4" fmla="*/ 0 w 87"/>
                <a:gd name="T5" fmla="*/ 2147483646 h 120"/>
                <a:gd name="T6" fmla="*/ 0 w 87"/>
                <a:gd name="T7" fmla="*/ 2147483646 h 120"/>
                <a:gd name="T8" fmla="*/ 2147483646 w 87"/>
                <a:gd name="T9" fmla="*/ 2147483646 h 120"/>
                <a:gd name="T10" fmla="*/ 2147483646 w 87"/>
                <a:gd name="T11" fmla="*/ 2147483646 h 120"/>
                <a:gd name="T12" fmla="*/ 2147483646 w 87"/>
                <a:gd name="T13" fmla="*/ 2147483646 h 120"/>
                <a:gd name="T14" fmla="*/ 2147483646 w 87"/>
                <a:gd name="T15" fmla="*/ 2147483646 h 120"/>
                <a:gd name="T16" fmla="*/ 2147483646 w 87"/>
                <a:gd name="T17" fmla="*/ 2147483646 h 120"/>
                <a:gd name="T18" fmla="*/ 2147483646 w 87"/>
                <a:gd name="T19" fmla="*/ 2147483646 h 120"/>
                <a:gd name="T20" fmla="*/ 2147483646 w 87"/>
                <a:gd name="T21" fmla="*/ 2147483646 h 120"/>
                <a:gd name="T22" fmla="*/ 2147483646 w 87"/>
                <a:gd name="T23" fmla="*/ 2147483646 h 120"/>
                <a:gd name="T24" fmla="*/ 2147483646 w 87"/>
                <a:gd name="T25" fmla="*/ 0 h 120"/>
                <a:gd name="T26" fmla="*/ 2147483646 w 87"/>
                <a:gd name="T27" fmla="*/ 0 h 1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7"/>
                <a:gd name="T43" fmla="*/ 0 h 120"/>
                <a:gd name="T44" fmla="*/ 87 w 87"/>
                <a:gd name="T45" fmla="*/ 120 h 1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7" h="120">
                  <a:moveTo>
                    <a:pt x="12" y="0"/>
                  </a:moveTo>
                  <a:lnTo>
                    <a:pt x="24" y="32"/>
                  </a:lnTo>
                  <a:lnTo>
                    <a:pt x="0" y="54"/>
                  </a:lnTo>
                  <a:lnTo>
                    <a:pt x="0" y="75"/>
                  </a:lnTo>
                  <a:lnTo>
                    <a:pt x="36" y="97"/>
                  </a:lnTo>
                  <a:lnTo>
                    <a:pt x="36" y="119"/>
                  </a:lnTo>
                  <a:lnTo>
                    <a:pt x="49" y="119"/>
                  </a:lnTo>
                  <a:lnTo>
                    <a:pt x="49" y="97"/>
                  </a:lnTo>
                  <a:lnTo>
                    <a:pt x="73" y="86"/>
                  </a:lnTo>
                  <a:lnTo>
                    <a:pt x="86" y="64"/>
                  </a:lnTo>
                  <a:lnTo>
                    <a:pt x="49" y="64"/>
                  </a:lnTo>
                  <a:lnTo>
                    <a:pt x="61" y="10"/>
                  </a:lnTo>
                  <a:lnTo>
                    <a:pt x="49" y="0"/>
                  </a:lnTo>
                  <a:lnTo>
                    <a:pt x="12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64" name="Freeform 145" descr="Portugal"/>
            <p:cNvSpPr>
              <a:spLocks/>
            </p:cNvSpPr>
            <p:nvPr/>
          </p:nvSpPr>
          <p:spPr bwMode="auto">
            <a:xfrm>
              <a:off x="3573463" y="3633788"/>
              <a:ext cx="66675" cy="115887"/>
            </a:xfrm>
            <a:custGeom>
              <a:avLst/>
              <a:gdLst>
                <a:gd name="T0" fmla="*/ 2147483646 w 50"/>
                <a:gd name="T1" fmla="*/ 0 h 86"/>
                <a:gd name="T2" fmla="*/ 0 w 50"/>
                <a:gd name="T3" fmla="*/ 2147483646 h 86"/>
                <a:gd name="T4" fmla="*/ 2147483646 w 50"/>
                <a:gd name="T5" fmla="*/ 2147483646 h 86"/>
                <a:gd name="T6" fmla="*/ 0 w 50"/>
                <a:gd name="T7" fmla="*/ 2147483646 h 86"/>
                <a:gd name="T8" fmla="*/ 2147483646 w 50"/>
                <a:gd name="T9" fmla="*/ 2147483646 h 86"/>
                <a:gd name="T10" fmla="*/ 2147483646 w 50"/>
                <a:gd name="T11" fmla="*/ 2147483646 h 86"/>
                <a:gd name="T12" fmla="*/ 2147483646 w 50"/>
                <a:gd name="T13" fmla="*/ 2147483646 h 86"/>
                <a:gd name="T14" fmla="*/ 2147483646 w 50"/>
                <a:gd name="T15" fmla="*/ 0 h 86"/>
                <a:gd name="T16" fmla="*/ 2147483646 w 50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86"/>
                <a:gd name="T29" fmla="*/ 50 w 50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86">
                  <a:moveTo>
                    <a:pt x="12" y="0"/>
                  </a:moveTo>
                  <a:lnTo>
                    <a:pt x="0" y="42"/>
                  </a:lnTo>
                  <a:lnTo>
                    <a:pt x="12" y="53"/>
                  </a:lnTo>
                  <a:lnTo>
                    <a:pt x="0" y="85"/>
                  </a:lnTo>
                  <a:lnTo>
                    <a:pt x="36" y="85"/>
                  </a:lnTo>
                  <a:lnTo>
                    <a:pt x="36" y="63"/>
                  </a:lnTo>
                  <a:lnTo>
                    <a:pt x="36" y="42"/>
                  </a:lnTo>
                  <a:lnTo>
                    <a:pt x="49" y="0"/>
                  </a:lnTo>
                  <a:lnTo>
                    <a:pt x="12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grpSp>
          <p:nvGrpSpPr>
            <p:cNvPr id="465" name="Group 146" descr="Espagne"/>
            <p:cNvGrpSpPr>
              <a:grpSpLocks/>
            </p:cNvGrpSpPr>
            <p:nvPr/>
          </p:nvGrpSpPr>
          <p:grpSpPr bwMode="auto">
            <a:xfrm>
              <a:off x="3573431" y="3563957"/>
              <a:ext cx="307975" cy="201613"/>
              <a:chOff x="2738" y="1950"/>
              <a:chExt cx="228" cy="149"/>
            </a:xfrm>
            <a:solidFill>
              <a:schemeClr val="tx2"/>
            </a:solidFill>
          </p:grpSpPr>
          <p:sp>
            <p:nvSpPr>
              <p:cNvPr id="695" name="Freeform 147"/>
              <p:cNvSpPr>
                <a:spLocks/>
              </p:cNvSpPr>
              <p:nvPr/>
            </p:nvSpPr>
            <p:spPr bwMode="auto">
              <a:xfrm>
                <a:off x="2738" y="1950"/>
                <a:ext cx="219" cy="149"/>
              </a:xfrm>
              <a:custGeom>
                <a:avLst/>
                <a:gdLst>
                  <a:gd name="T0" fmla="*/ 60 w 219"/>
                  <a:gd name="T1" fmla="*/ 148 h 149"/>
                  <a:gd name="T2" fmla="*/ 96 w 219"/>
                  <a:gd name="T3" fmla="*/ 137 h 149"/>
                  <a:gd name="T4" fmla="*/ 108 w 219"/>
                  <a:gd name="T5" fmla="*/ 148 h 149"/>
                  <a:gd name="T6" fmla="*/ 121 w 219"/>
                  <a:gd name="T7" fmla="*/ 137 h 149"/>
                  <a:gd name="T8" fmla="*/ 133 w 219"/>
                  <a:gd name="T9" fmla="*/ 137 h 149"/>
                  <a:gd name="T10" fmla="*/ 145 w 219"/>
                  <a:gd name="T11" fmla="*/ 126 h 149"/>
                  <a:gd name="T12" fmla="*/ 157 w 219"/>
                  <a:gd name="T13" fmla="*/ 126 h 149"/>
                  <a:gd name="T14" fmla="*/ 169 w 219"/>
                  <a:gd name="T15" fmla="*/ 105 h 149"/>
                  <a:gd name="T16" fmla="*/ 157 w 219"/>
                  <a:gd name="T17" fmla="*/ 94 h 149"/>
                  <a:gd name="T18" fmla="*/ 181 w 219"/>
                  <a:gd name="T19" fmla="*/ 62 h 149"/>
                  <a:gd name="T20" fmla="*/ 218 w 219"/>
                  <a:gd name="T21" fmla="*/ 41 h 149"/>
                  <a:gd name="T22" fmla="*/ 181 w 219"/>
                  <a:gd name="T23" fmla="*/ 21 h 149"/>
                  <a:gd name="T24" fmla="*/ 169 w 219"/>
                  <a:gd name="T25" fmla="*/ 32 h 149"/>
                  <a:gd name="T26" fmla="*/ 145 w 219"/>
                  <a:gd name="T27" fmla="*/ 21 h 149"/>
                  <a:gd name="T28" fmla="*/ 145 w 219"/>
                  <a:gd name="T29" fmla="*/ 10 h 149"/>
                  <a:gd name="T30" fmla="*/ 133 w 219"/>
                  <a:gd name="T31" fmla="*/ 21 h 149"/>
                  <a:gd name="T32" fmla="*/ 36 w 219"/>
                  <a:gd name="T33" fmla="*/ 10 h 149"/>
                  <a:gd name="T34" fmla="*/ 36 w 219"/>
                  <a:gd name="T35" fmla="*/ 0 h 149"/>
                  <a:gd name="T36" fmla="*/ 0 w 219"/>
                  <a:gd name="T37" fmla="*/ 21 h 149"/>
                  <a:gd name="T38" fmla="*/ 12 w 219"/>
                  <a:gd name="T39" fmla="*/ 51 h 149"/>
                  <a:gd name="T40" fmla="*/ 48 w 219"/>
                  <a:gd name="T41" fmla="*/ 51 h 149"/>
                  <a:gd name="T42" fmla="*/ 36 w 219"/>
                  <a:gd name="T43" fmla="*/ 94 h 149"/>
                  <a:gd name="T44" fmla="*/ 36 w 219"/>
                  <a:gd name="T45" fmla="*/ 115 h 149"/>
                  <a:gd name="T46" fmla="*/ 36 w 219"/>
                  <a:gd name="T47" fmla="*/ 137 h 149"/>
                  <a:gd name="T48" fmla="*/ 48 w 219"/>
                  <a:gd name="T49" fmla="*/ 137 h 149"/>
                  <a:gd name="T50" fmla="*/ 60 w 219"/>
                  <a:gd name="T51" fmla="*/ 148 h 1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19"/>
                  <a:gd name="T79" fmla="*/ 0 h 149"/>
                  <a:gd name="T80" fmla="*/ 219 w 219"/>
                  <a:gd name="T81" fmla="*/ 149 h 1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19" h="149">
                    <a:moveTo>
                      <a:pt x="60" y="148"/>
                    </a:moveTo>
                    <a:lnTo>
                      <a:pt x="96" y="137"/>
                    </a:lnTo>
                    <a:lnTo>
                      <a:pt x="108" y="148"/>
                    </a:lnTo>
                    <a:lnTo>
                      <a:pt x="121" y="137"/>
                    </a:lnTo>
                    <a:lnTo>
                      <a:pt x="133" y="137"/>
                    </a:lnTo>
                    <a:lnTo>
                      <a:pt x="145" y="126"/>
                    </a:lnTo>
                    <a:lnTo>
                      <a:pt x="157" y="126"/>
                    </a:lnTo>
                    <a:lnTo>
                      <a:pt x="169" y="105"/>
                    </a:lnTo>
                    <a:lnTo>
                      <a:pt x="157" y="94"/>
                    </a:lnTo>
                    <a:lnTo>
                      <a:pt x="181" y="62"/>
                    </a:lnTo>
                    <a:lnTo>
                      <a:pt x="218" y="41"/>
                    </a:lnTo>
                    <a:lnTo>
                      <a:pt x="181" y="21"/>
                    </a:lnTo>
                    <a:lnTo>
                      <a:pt x="169" y="32"/>
                    </a:lnTo>
                    <a:lnTo>
                      <a:pt x="145" y="21"/>
                    </a:lnTo>
                    <a:lnTo>
                      <a:pt x="145" y="10"/>
                    </a:lnTo>
                    <a:lnTo>
                      <a:pt x="133" y="21"/>
                    </a:lnTo>
                    <a:lnTo>
                      <a:pt x="36" y="10"/>
                    </a:lnTo>
                    <a:lnTo>
                      <a:pt x="36" y="0"/>
                    </a:lnTo>
                    <a:lnTo>
                      <a:pt x="0" y="21"/>
                    </a:lnTo>
                    <a:lnTo>
                      <a:pt x="12" y="51"/>
                    </a:lnTo>
                    <a:lnTo>
                      <a:pt x="48" y="51"/>
                    </a:lnTo>
                    <a:lnTo>
                      <a:pt x="36" y="94"/>
                    </a:lnTo>
                    <a:lnTo>
                      <a:pt x="36" y="115"/>
                    </a:lnTo>
                    <a:lnTo>
                      <a:pt x="36" y="137"/>
                    </a:lnTo>
                    <a:lnTo>
                      <a:pt x="48" y="137"/>
                    </a:lnTo>
                    <a:lnTo>
                      <a:pt x="60" y="148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96" name="Freeform 148"/>
              <p:cNvSpPr>
                <a:spLocks/>
              </p:cNvSpPr>
              <p:nvPr/>
            </p:nvSpPr>
            <p:spPr bwMode="auto">
              <a:xfrm>
                <a:off x="2933" y="2033"/>
                <a:ext cx="33" cy="29"/>
              </a:xfrm>
              <a:custGeom>
                <a:avLst/>
                <a:gdLst>
                  <a:gd name="T0" fmla="*/ 0 w 33"/>
                  <a:gd name="T1" fmla="*/ 28 h 29"/>
                  <a:gd name="T2" fmla="*/ 15 w 33"/>
                  <a:gd name="T3" fmla="*/ 28 h 29"/>
                  <a:gd name="T4" fmla="*/ 32 w 33"/>
                  <a:gd name="T5" fmla="*/ 28 h 29"/>
                  <a:gd name="T6" fmla="*/ 15 w 33"/>
                  <a:gd name="T7" fmla="*/ 0 h 29"/>
                  <a:gd name="T8" fmla="*/ 0 w 33"/>
                  <a:gd name="T9" fmla="*/ 2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9"/>
                  <a:gd name="T17" fmla="*/ 33 w 3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9">
                    <a:moveTo>
                      <a:pt x="0" y="28"/>
                    </a:moveTo>
                    <a:lnTo>
                      <a:pt x="15" y="28"/>
                    </a:lnTo>
                    <a:lnTo>
                      <a:pt x="32" y="28"/>
                    </a:lnTo>
                    <a:lnTo>
                      <a:pt x="15" y="0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</p:grpSp>
        <p:sp>
          <p:nvSpPr>
            <p:cNvPr id="466" name="Freeform 149" descr="Rep de Macédoine"/>
            <p:cNvSpPr>
              <a:spLocks/>
            </p:cNvSpPr>
            <p:nvPr/>
          </p:nvSpPr>
          <p:spPr bwMode="auto">
            <a:xfrm>
              <a:off x="4278313" y="3592513"/>
              <a:ext cx="50800" cy="57150"/>
            </a:xfrm>
            <a:custGeom>
              <a:avLst/>
              <a:gdLst>
                <a:gd name="T0" fmla="*/ 2147483646 w 37"/>
                <a:gd name="T1" fmla="*/ 2147483646 h 42"/>
                <a:gd name="T2" fmla="*/ 0 w 37"/>
                <a:gd name="T3" fmla="*/ 2147483646 h 42"/>
                <a:gd name="T4" fmla="*/ 2147483646 w 37"/>
                <a:gd name="T5" fmla="*/ 2147483646 h 42"/>
                <a:gd name="T6" fmla="*/ 2147483646 w 37"/>
                <a:gd name="T7" fmla="*/ 2147483646 h 42"/>
                <a:gd name="T8" fmla="*/ 2147483646 w 37"/>
                <a:gd name="T9" fmla="*/ 0 h 42"/>
                <a:gd name="T10" fmla="*/ 2147483646 w 37"/>
                <a:gd name="T11" fmla="*/ 2147483646 h 42"/>
                <a:gd name="T12" fmla="*/ 2147483646 w 37"/>
                <a:gd name="T13" fmla="*/ 2147483646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42"/>
                <a:gd name="T23" fmla="*/ 37 w 37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42">
                  <a:moveTo>
                    <a:pt x="12" y="41"/>
                  </a:moveTo>
                  <a:lnTo>
                    <a:pt x="0" y="19"/>
                  </a:lnTo>
                  <a:lnTo>
                    <a:pt x="12" y="19"/>
                  </a:lnTo>
                  <a:lnTo>
                    <a:pt x="12" y="10"/>
                  </a:lnTo>
                  <a:lnTo>
                    <a:pt x="24" y="0"/>
                  </a:lnTo>
                  <a:lnTo>
                    <a:pt x="36" y="30"/>
                  </a:lnTo>
                  <a:lnTo>
                    <a:pt x="12" y="41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67" name="Freeform 150" descr="Suisse"/>
            <p:cNvSpPr>
              <a:spLocks/>
            </p:cNvSpPr>
            <p:nvPr/>
          </p:nvSpPr>
          <p:spPr bwMode="auto">
            <a:xfrm>
              <a:off x="3933825" y="3460750"/>
              <a:ext cx="82550" cy="60325"/>
            </a:xfrm>
            <a:custGeom>
              <a:avLst/>
              <a:gdLst>
                <a:gd name="T0" fmla="*/ 2147483646 w 61"/>
                <a:gd name="T1" fmla="*/ 2147483646 h 44"/>
                <a:gd name="T2" fmla="*/ 2147483646 w 61"/>
                <a:gd name="T3" fmla="*/ 0 h 44"/>
                <a:gd name="T4" fmla="*/ 0 w 61"/>
                <a:gd name="T5" fmla="*/ 2147483646 h 44"/>
                <a:gd name="T6" fmla="*/ 0 w 61"/>
                <a:gd name="T7" fmla="*/ 2147483646 h 44"/>
                <a:gd name="T8" fmla="*/ 2147483646 w 61"/>
                <a:gd name="T9" fmla="*/ 2147483646 h 44"/>
                <a:gd name="T10" fmla="*/ 2147483646 w 61"/>
                <a:gd name="T11" fmla="*/ 2147483646 h 44"/>
                <a:gd name="T12" fmla="*/ 2147483646 w 61"/>
                <a:gd name="T13" fmla="*/ 2147483646 h 44"/>
                <a:gd name="T14" fmla="*/ 2147483646 w 61"/>
                <a:gd name="T15" fmla="*/ 2147483646 h 44"/>
                <a:gd name="T16" fmla="*/ 2147483646 w 61"/>
                <a:gd name="T17" fmla="*/ 2147483646 h 44"/>
                <a:gd name="T18" fmla="*/ 2147483646 w 61"/>
                <a:gd name="T19" fmla="*/ 2147483646 h 44"/>
                <a:gd name="T20" fmla="*/ 2147483646 w 61"/>
                <a:gd name="T21" fmla="*/ 2147483646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44"/>
                <a:gd name="T35" fmla="*/ 61 w 61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44">
                  <a:moveTo>
                    <a:pt x="60" y="10"/>
                  </a:moveTo>
                  <a:lnTo>
                    <a:pt x="23" y="0"/>
                  </a:lnTo>
                  <a:lnTo>
                    <a:pt x="0" y="21"/>
                  </a:lnTo>
                  <a:lnTo>
                    <a:pt x="0" y="43"/>
                  </a:lnTo>
                  <a:lnTo>
                    <a:pt x="11" y="32"/>
                  </a:lnTo>
                  <a:lnTo>
                    <a:pt x="11" y="43"/>
                  </a:lnTo>
                  <a:lnTo>
                    <a:pt x="23" y="43"/>
                  </a:lnTo>
                  <a:lnTo>
                    <a:pt x="36" y="32"/>
                  </a:lnTo>
                  <a:lnTo>
                    <a:pt x="48" y="32"/>
                  </a:lnTo>
                  <a:lnTo>
                    <a:pt x="60" y="21"/>
                  </a:lnTo>
                  <a:lnTo>
                    <a:pt x="60" y="1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68" name="Freeform 151" descr="Rép. Tchèque"/>
            <p:cNvSpPr>
              <a:spLocks/>
            </p:cNvSpPr>
            <p:nvPr/>
          </p:nvSpPr>
          <p:spPr bwMode="auto">
            <a:xfrm>
              <a:off x="4081463" y="3360738"/>
              <a:ext cx="98425" cy="88900"/>
            </a:xfrm>
            <a:custGeom>
              <a:avLst/>
              <a:gdLst>
                <a:gd name="T0" fmla="*/ 2147483646 w 73"/>
                <a:gd name="T1" fmla="*/ 2147483646 h 65"/>
                <a:gd name="T2" fmla="*/ 2147483646 w 73"/>
                <a:gd name="T3" fmla="*/ 2147483646 h 65"/>
                <a:gd name="T4" fmla="*/ 2147483646 w 73"/>
                <a:gd name="T5" fmla="*/ 0 h 65"/>
                <a:gd name="T6" fmla="*/ 0 w 73"/>
                <a:gd name="T7" fmla="*/ 2147483646 h 65"/>
                <a:gd name="T8" fmla="*/ 0 w 73"/>
                <a:gd name="T9" fmla="*/ 2147483646 h 65"/>
                <a:gd name="T10" fmla="*/ 2147483646 w 73"/>
                <a:gd name="T11" fmla="*/ 2147483646 h 65"/>
                <a:gd name="T12" fmla="*/ 2147483646 w 73"/>
                <a:gd name="T13" fmla="*/ 2147483646 h 65"/>
                <a:gd name="T14" fmla="*/ 2147483646 w 73"/>
                <a:gd name="T15" fmla="*/ 2147483646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"/>
                <a:gd name="T25" fmla="*/ 0 h 65"/>
                <a:gd name="T26" fmla="*/ 73 w 73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" h="65">
                  <a:moveTo>
                    <a:pt x="48" y="42"/>
                  </a:moveTo>
                  <a:lnTo>
                    <a:pt x="72" y="21"/>
                  </a:lnTo>
                  <a:lnTo>
                    <a:pt x="36" y="0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12" y="64"/>
                  </a:lnTo>
                  <a:lnTo>
                    <a:pt x="36" y="64"/>
                  </a:lnTo>
                  <a:lnTo>
                    <a:pt x="48" y="42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69" name="Freeform 152" descr="Autriche"/>
            <p:cNvSpPr>
              <a:spLocks/>
            </p:cNvSpPr>
            <p:nvPr/>
          </p:nvSpPr>
          <p:spPr bwMode="auto">
            <a:xfrm>
              <a:off x="4016375" y="3416300"/>
              <a:ext cx="165100" cy="90488"/>
            </a:xfrm>
            <a:custGeom>
              <a:avLst/>
              <a:gdLst>
                <a:gd name="T0" fmla="*/ 2147483646 w 122"/>
                <a:gd name="T1" fmla="*/ 2147483646 h 66"/>
                <a:gd name="T2" fmla="*/ 2147483646 w 122"/>
                <a:gd name="T3" fmla="*/ 2147483646 h 66"/>
                <a:gd name="T4" fmla="*/ 2147483646 w 122"/>
                <a:gd name="T5" fmla="*/ 2147483646 h 66"/>
                <a:gd name="T6" fmla="*/ 0 w 122"/>
                <a:gd name="T7" fmla="*/ 2147483646 h 66"/>
                <a:gd name="T8" fmla="*/ 0 w 122"/>
                <a:gd name="T9" fmla="*/ 2147483646 h 66"/>
                <a:gd name="T10" fmla="*/ 2147483646 w 122"/>
                <a:gd name="T11" fmla="*/ 2147483646 h 66"/>
                <a:gd name="T12" fmla="*/ 2147483646 w 122"/>
                <a:gd name="T13" fmla="*/ 2147483646 h 66"/>
                <a:gd name="T14" fmla="*/ 2147483646 w 122"/>
                <a:gd name="T15" fmla="*/ 2147483646 h 66"/>
                <a:gd name="T16" fmla="*/ 2147483646 w 122"/>
                <a:gd name="T17" fmla="*/ 2147483646 h 66"/>
                <a:gd name="T18" fmla="*/ 2147483646 w 122"/>
                <a:gd name="T19" fmla="*/ 2147483646 h 66"/>
                <a:gd name="T20" fmla="*/ 2147483646 w 122"/>
                <a:gd name="T21" fmla="*/ 0 h 66"/>
                <a:gd name="T22" fmla="*/ 2147483646 w 122"/>
                <a:gd name="T23" fmla="*/ 2147483646 h 66"/>
                <a:gd name="T24" fmla="*/ 2147483646 w 122"/>
                <a:gd name="T25" fmla="*/ 2147483646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2"/>
                <a:gd name="T40" fmla="*/ 0 h 66"/>
                <a:gd name="T41" fmla="*/ 122 w 122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2" h="66">
                  <a:moveTo>
                    <a:pt x="61" y="21"/>
                  </a:moveTo>
                  <a:lnTo>
                    <a:pt x="61" y="32"/>
                  </a:lnTo>
                  <a:lnTo>
                    <a:pt x="24" y="32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48" y="54"/>
                  </a:lnTo>
                  <a:lnTo>
                    <a:pt x="61" y="65"/>
                  </a:lnTo>
                  <a:lnTo>
                    <a:pt x="108" y="54"/>
                  </a:lnTo>
                  <a:lnTo>
                    <a:pt x="121" y="21"/>
                  </a:lnTo>
                  <a:lnTo>
                    <a:pt x="108" y="10"/>
                  </a:lnTo>
                  <a:lnTo>
                    <a:pt x="96" y="0"/>
                  </a:lnTo>
                  <a:lnTo>
                    <a:pt x="84" y="21"/>
                  </a:lnTo>
                  <a:lnTo>
                    <a:pt x="61" y="21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70" name="Freeform 153" descr="Allemagne"/>
            <p:cNvSpPr>
              <a:spLocks/>
            </p:cNvSpPr>
            <p:nvPr/>
          </p:nvSpPr>
          <p:spPr bwMode="auto">
            <a:xfrm>
              <a:off x="3914775" y="3273425"/>
              <a:ext cx="214313" cy="204788"/>
            </a:xfrm>
            <a:custGeom>
              <a:avLst/>
              <a:gdLst>
                <a:gd name="T0" fmla="*/ 2147483646 w 158"/>
                <a:gd name="T1" fmla="*/ 2147483646 h 151"/>
                <a:gd name="T2" fmla="*/ 2147483646 w 158"/>
                <a:gd name="T3" fmla="*/ 2147483646 h 151"/>
                <a:gd name="T4" fmla="*/ 2147483646 w 158"/>
                <a:gd name="T5" fmla="*/ 2147483646 h 151"/>
                <a:gd name="T6" fmla="*/ 2147483646 w 158"/>
                <a:gd name="T7" fmla="*/ 2147483646 h 151"/>
                <a:gd name="T8" fmla="*/ 0 w 158"/>
                <a:gd name="T9" fmla="*/ 2147483646 h 151"/>
                <a:gd name="T10" fmla="*/ 2147483646 w 158"/>
                <a:gd name="T11" fmla="*/ 2147483646 h 151"/>
                <a:gd name="T12" fmla="*/ 0 w 158"/>
                <a:gd name="T13" fmla="*/ 2147483646 h 151"/>
                <a:gd name="T14" fmla="*/ 2147483646 w 158"/>
                <a:gd name="T15" fmla="*/ 2147483646 h 151"/>
                <a:gd name="T16" fmla="*/ 2147483646 w 158"/>
                <a:gd name="T17" fmla="*/ 2147483646 h 151"/>
                <a:gd name="T18" fmla="*/ 2147483646 w 158"/>
                <a:gd name="T19" fmla="*/ 2147483646 h 151"/>
                <a:gd name="T20" fmla="*/ 2147483646 w 158"/>
                <a:gd name="T21" fmla="*/ 0 h 151"/>
                <a:gd name="T22" fmla="*/ 2147483646 w 158"/>
                <a:gd name="T23" fmla="*/ 0 h 151"/>
                <a:gd name="T24" fmla="*/ 2147483646 w 158"/>
                <a:gd name="T25" fmla="*/ 2147483646 h 151"/>
                <a:gd name="T26" fmla="*/ 2147483646 w 158"/>
                <a:gd name="T27" fmla="*/ 0 h 151"/>
                <a:gd name="T28" fmla="*/ 2147483646 w 158"/>
                <a:gd name="T29" fmla="*/ 2147483646 h 151"/>
                <a:gd name="T30" fmla="*/ 2147483646 w 158"/>
                <a:gd name="T31" fmla="*/ 2147483646 h 151"/>
                <a:gd name="T32" fmla="*/ 2147483646 w 158"/>
                <a:gd name="T33" fmla="*/ 2147483646 h 151"/>
                <a:gd name="T34" fmla="*/ 2147483646 w 158"/>
                <a:gd name="T35" fmla="*/ 2147483646 h 151"/>
                <a:gd name="T36" fmla="*/ 2147483646 w 158"/>
                <a:gd name="T37" fmla="*/ 2147483646 h 151"/>
                <a:gd name="T38" fmla="*/ 2147483646 w 158"/>
                <a:gd name="T39" fmla="*/ 2147483646 h 151"/>
                <a:gd name="T40" fmla="*/ 2147483646 w 158"/>
                <a:gd name="T41" fmla="*/ 2147483646 h 151"/>
                <a:gd name="T42" fmla="*/ 2147483646 w 158"/>
                <a:gd name="T43" fmla="*/ 2147483646 h 151"/>
                <a:gd name="T44" fmla="*/ 2147483646 w 158"/>
                <a:gd name="T45" fmla="*/ 2147483646 h 1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8"/>
                <a:gd name="T70" fmla="*/ 0 h 151"/>
                <a:gd name="T71" fmla="*/ 158 w 158"/>
                <a:gd name="T72" fmla="*/ 151 h 1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8" h="151">
                  <a:moveTo>
                    <a:pt x="72" y="150"/>
                  </a:moveTo>
                  <a:lnTo>
                    <a:pt x="36" y="139"/>
                  </a:lnTo>
                  <a:lnTo>
                    <a:pt x="36" y="117"/>
                  </a:lnTo>
                  <a:lnTo>
                    <a:pt x="12" y="107"/>
                  </a:lnTo>
                  <a:lnTo>
                    <a:pt x="0" y="96"/>
                  </a:lnTo>
                  <a:lnTo>
                    <a:pt x="12" y="85"/>
                  </a:lnTo>
                  <a:lnTo>
                    <a:pt x="0" y="64"/>
                  </a:lnTo>
                  <a:lnTo>
                    <a:pt x="24" y="42"/>
                  </a:lnTo>
                  <a:lnTo>
                    <a:pt x="24" y="21"/>
                  </a:lnTo>
                  <a:lnTo>
                    <a:pt x="48" y="10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84" y="10"/>
                  </a:lnTo>
                  <a:lnTo>
                    <a:pt x="120" y="0"/>
                  </a:lnTo>
                  <a:lnTo>
                    <a:pt x="144" y="10"/>
                  </a:lnTo>
                  <a:lnTo>
                    <a:pt x="144" y="32"/>
                  </a:lnTo>
                  <a:lnTo>
                    <a:pt x="157" y="64"/>
                  </a:lnTo>
                  <a:lnTo>
                    <a:pt x="120" y="85"/>
                  </a:lnTo>
                  <a:lnTo>
                    <a:pt x="120" y="96"/>
                  </a:lnTo>
                  <a:lnTo>
                    <a:pt x="132" y="128"/>
                  </a:lnTo>
                  <a:lnTo>
                    <a:pt x="132" y="139"/>
                  </a:lnTo>
                  <a:lnTo>
                    <a:pt x="96" y="139"/>
                  </a:lnTo>
                  <a:lnTo>
                    <a:pt x="72" y="15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71" name="Freeform 154" descr="Pologne"/>
            <p:cNvSpPr>
              <a:spLocks/>
            </p:cNvSpPr>
            <p:nvPr/>
          </p:nvSpPr>
          <p:spPr bwMode="auto">
            <a:xfrm>
              <a:off x="4110038" y="3257550"/>
              <a:ext cx="215900" cy="174625"/>
            </a:xfrm>
            <a:custGeom>
              <a:avLst/>
              <a:gdLst>
                <a:gd name="T0" fmla="*/ 0 w 9938"/>
                <a:gd name="T1" fmla="*/ 2147483646 h 7963"/>
                <a:gd name="T2" fmla="*/ 0 w 9938"/>
                <a:gd name="T3" fmla="*/ 2147483646 h 7963"/>
                <a:gd name="T4" fmla="*/ 2147483646 w 9938"/>
                <a:gd name="T5" fmla="*/ 2147483646 h 7963"/>
                <a:gd name="T6" fmla="*/ 2147483646 w 9938"/>
                <a:gd name="T7" fmla="*/ 2147483646 h 7963"/>
                <a:gd name="T8" fmla="*/ 2147483646 w 9938"/>
                <a:gd name="T9" fmla="*/ 2147483646 h 7963"/>
                <a:gd name="T10" fmla="*/ 2147483646 w 9938"/>
                <a:gd name="T11" fmla="*/ 2147483646 h 7963"/>
                <a:gd name="T12" fmla="*/ 2147483646 w 9938"/>
                <a:gd name="T13" fmla="*/ 2147483646 h 7963"/>
                <a:gd name="T14" fmla="*/ 2147483646 w 9938"/>
                <a:gd name="T15" fmla="*/ 2147483646 h 7963"/>
                <a:gd name="T16" fmla="*/ 2147483646 w 9938"/>
                <a:gd name="T17" fmla="*/ 2147483646 h 7963"/>
                <a:gd name="T18" fmla="*/ 2147483646 w 9938"/>
                <a:gd name="T19" fmla="*/ 2147483646 h 7963"/>
                <a:gd name="T20" fmla="*/ 2147483646 w 9938"/>
                <a:gd name="T21" fmla="*/ 2147483646 h 7963"/>
                <a:gd name="T22" fmla="*/ 2147483646 w 9938"/>
                <a:gd name="T23" fmla="*/ 0 h 7963"/>
                <a:gd name="T24" fmla="*/ 2147483646 w 9938"/>
                <a:gd name="T25" fmla="*/ 2147483646 h 7963"/>
                <a:gd name="T26" fmla="*/ 2147483646 w 9938"/>
                <a:gd name="T27" fmla="*/ 0 h 7963"/>
                <a:gd name="T28" fmla="*/ 0 w 9938"/>
                <a:gd name="T29" fmla="*/ 2147483646 h 79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938"/>
                <a:gd name="T46" fmla="*/ 0 h 7963"/>
                <a:gd name="T47" fmla="*/ 9938 w 9938"/>
                <a:gd name="T48" fmla="*/ 7963 h 79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938" h="7963">
                  <a:moveTo>
                    <a:pt x="0" y="1297"/>
                  </a:moveTo>
                  <a:lnTo>
                    <a:pt x="0" y="2655"/>
                  </a:lnTo>
                  <a:lnTo>
                    <a:pt x="745" y="4630"/>
                  </a:lnTo>
                  <a:lnTo>
                    <a:pt x="3043" y="5926"/>
                  </a:lnTo>
                  <a:lnTo>
                    <a:pt x="5342" y="7284"/>
                  </a:lnTo>
                  <a:lnTo>
                    <a:pt x="7640" y="7284"/>
                  </a:lnTo>
                  <a:lnTo>
                    <a:pt x="9130" y="7963"/>
                  </a:lnTo>
                  <a:lnTo>
                    <a:pt x="9938" y="5309"/>
                  </a:lnTo>
                  <a:lnTo>
                    <a:pt x="9130" y="3272"/>
                  </a:lnTo>
                  <a:lnTo>
                    <a:pt x="9130" y="1976"/>
                  </a:lnTo>
                  <a:lnTo>
                    <a:pt x="7598" y="308"/>
                  </a:lnTo>
                  <a:lnTo>
                    <a:pt x="6087" y="0"/>
                  </a:lnTo>
                  <a:lnTo>
                    <a:pt x="4534" y="618"/>
                  </a:lnTo>
                  <a:lnTo>
                    <a:pt x="3789" y="0"/>
                  </a:lnTo>
                  <a:lnTo>
                    <a:pt x="0" y="1297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72" name="Freeform 155" descr="Slovène"/>
            <p:cNvSpPr>
              <a:spLocks/>
            </p:cNvSpPr>
            <p:nvPr/>
          </p:nvSpPr>
          <p:spPr bwMode="auto">
            <a:xfrm>
              <a:off x="4095750" y="3489325"/>
              <a:ext cx="66675" cy="60325"/>
            </a:xfrm>
            <a:custGeom>
              <a:avLst/>
              <a:gdLst>
                <a:gd name="T0" fmla="*/ 2147483646 w 49"/>
                <a:gd name="T1" fmla="*/ 2147483646 h 44"/>
                <a:gd name="T2" fmla="*/ 2147483646 w 49"/>
                <a:gd name="T3" fmla="*/ 2147483646 h 44"/>
                <a:gd name="T4" fmla="*/ 2147483646 w 49"/>
                <a:gd name="T5" fmla="*/ 2147483646 h 44"/>
                <a:gd name="T6" fmla="*/ 2147483646 w 49"/>
                <a:gd name="T7" fmla="*/ 2147483646 h 44"/>
                <a:gd name="T8" fmla="*/ 2147483646 w 49"/>
                <a:gd name="T9" fmla="*/ 0 h 44"/>
                <a:gd name="T10" fmla="*/ 0 w 49"/>
                <a:gd name="T11" fmla="*/ 2147483646 h 44"/>
                <a:gd name="T12" fmla="*/ 2147483646 w 49"/>
                <a:gd name="T13" fmla="*/ 2147483646 h 44"/>
                <a:gd name="T14" fmla="*/ 0 w 49"/>
                <a:gd name="T15" fmla="*/ 2147483646 h 44"/>
                <a:gd name="T16" fmla="*/ 2147483646 w 49"/>
                <a:gd name="T17" fmla="*/ 2147483646 h 44"/>
                <a:gd name="T18" fmla="*/ 2147483646 w 49"/>
                <a:gd name="T19" fmla="*/ 2147483646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44"/>
                <a:gd name="T32" fmla="*/ 49 w 49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44">
                  <a:moveTo>
                    <a:pt x="24" y="32"/>
                  </a:moveTo>
                  <a:lnTo>
                    <a:pt x="24" y="21"/>
                  </a:lnTo>
                  <a:lnTo>
                    <a:pt x="24" y="10"/>
                  </a:lnTo>
                  <a:lnTo>
                    <a:pt x="36" y="10"/>
                  </a:lnTo>
                  <a:lnTo>
                    <a:pt x="48" y="0"/>
                  </a:lnTo>
                  <a:lnTo>
                    <a:pt x="0" y="10"/>
                  </a:lnTo>
                  <a:lnTo>
                    <a:pt x="12" y="21"/>
                  </a:lnTo>
                  <a:lnTo>
                    <a:pt x="0" y="21"/>
                  </a:lnTo>
                  <a:lnTo>
                    <a:pt x="12" y="43"/>
                  </a:lnTo>
                  <a:lnTo>
                    <a:pt x="24" y="32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73" name="Freeform 156" descr="Serbie"/>
            <p:cNvSpPr>
              <a:spLocks/>
            </p:cNvSpPr>
            <p:nvPr/>
          </p:nvSpPr>
          <p:spPr bwMode="auto">
            <a:xfrm>
              <a:off x="4227513" y="3506788"/>
              <a:ext cx="98425" cy="92075"/>
            </a:xfrm>
            <a:custGeom>
              <a:avLst/>
              <a:gdLst>
                <a:gd name="T0" fmla="*/ 2147483646 w 10000"/>
                <a:gd name="T1" fmla="*/ 2147483646 h 9284"/>
                <a:gd name="T2" fmla="*/ 2147483646 w 10000"/>
                <a:gd name="T3" fmla="*/ 2147483646 h 9284"/>
                <a:gd name="T4" fmla="*/ 2147483646 w 10000"/>
                <a:gd name="T5" fmla="*/ 2147483646 h 9284"/>
                <a:gd name="T6" fmla="*/ 2147483646 w 10000"/>
                <a:gd name="T7" fmla="*/ 2147483646 h 9284"/>
                <a:gd name="T8" fmla="*/ 2147483646 w 10000"/>
                <a:gd name="T9" fmla="*/ 0 h 9284"/>
                <a:gd name="T10" fmla="*/ 0 w 10000"/>
                <a:gd name="T11" fmla="*/ 0 h 9284"/>
                <a:gd name="T12" fmla="*/ 2147483646 w 10000"/>
                <a:gd name="T13" fmla="*/ 2147483646 h 9284"/>
                <a:gd name="T14" fmla="*/ 2147483646 w 10000"/>
                <a:gd name="T15" fmla="*/ 2147483646 h 9284"/>
                <a:gd name="T16" fmla="*/ 2147483646 w 10000"/>
                <a:gd name="T17" fmla="*/ 2147483646 h 9284"/>
                <a:gd name="T18" fmla="*/ 2147483646 w 10000"/>
                <a:gd name="T19" fmla="*/ 2147483646 h 9284"/>
                <a:gd name="T20" fmla="*/ 2147483646 w 10000"/>
                <a:gd name="T21" fmla="*/ 2147483646 h 9284"/>
                <a:gd name="T22" fmla="*/ 2147483646 w 10000"/>
                <a:gd name="T23" fmla="*/ 2147483646 h 9284"/>
                <a:gd name="T24" fmla="*/ 2147483646 w 10000"/>
                <a:gd name="T25" fmla="*/ 2147483646 h 9284"/>
                <a:gd name="T26" fmla="*/ 2147483646 w 10000"/>
                <a:gd name="T27" fmla="*/ 2147483646 h 92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000"/>
                <a:gd name="T43" fmla="*/ 0 h 9284"/>
                <a:gd name="T44" fmla="*/ 10000 w 10000"/>
                <a:gd name="T45" fmla="*/ 9284 h 92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000" h="9284">
                  <a:moveTo>
                    <a:pt x="7540" y="9284"/>
                  </a:moveTo>
                  <a:lnTo>
                    <a:pt x="8219" y="8648"/>
                  </a:lnTo>
                  <a:lnTo>
                    <a:pt x="10000" y="5676"/>
                  </a:lnTo>
                  <a:lnTo>
                    <a:pt x="6575" y="2838"/>
                  </a:lnTo>
                  <a:lnTo>
                    <a:pt x="4932" y="0"/>
                  </a:lnTo>
                  <a:lnTo>
                    <a:pt x="0" y="0"/>
                  </a:lnTo>
                  <a:lnTo>
                    <a:pt x="1644" y="1350"/>
                  </a:lnTo>
                  <a:lnTo>
                    <a:pt x="1644" y="2838"/>
                  </a:lnTo>
                  <a:lnTo>
                    <a:pt x="1644" y="4325"/>
                  </a:lnTo>
                  <a:lnTo>
                    <a:pt x="1644" y="5676"/>
                  </a:lnTo>
                  <a:lnTo>
                    <a:pt x="1644" y="7161"/>
                  </a:lnTo>
                  <a:lnTo>
                    <a:pt x="2851" y="9067"/>
                  </a:lnTo>
                  <a:cubicBezTo>
                    <a:pt x="2835" y="9617"/>
                    <a:pt x="5717" y="7302"/>
                    <a:pt x="5701" y="7852"/>
                  </a:cubicBezTo>
                  <a:lnTo>
                    <a:pt x="7540" y="9284"/>
                  </a:lnTo>
                  <a:close/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grpSp>
          <p:nvGrpSpPr>
            <p:cNvPr id="474" name="Group 157" descr="Norvège"/>
            <p:cNvGrpSpPr>
              <a:grpSpLocks/>
            </p:cNvGrpSpPr>
            <p:nvPr/>
          </p:nvGrpSpPr>
          <p:grpSpPr bwMode="auto">
            <a:xfrm>
              <a:off x="3898868" y="2344757"/>
              <a:ext cx="476250" cy="828675"/>
              <a:chOff x="2979" y="1050"/>
              <a:chExt cx="351" cy="611"/>
            </a:xfrm>
            <a:solidFill>
              <a:schemeClr val="tx2"/>
            </a:solidFill>
          </p:grpSpPr>
          <p:sp>
            <p:nvSpPr>
              <p:cNvPr id="691" name="Freeform 158"/>
              <p:cNvSpPr>
                <a:spLocks/>
              </p:cNvSpPr>
              <p:nvPr/>
            </p:nvSpPr>
            <p:spPr bwMode="auto">
              <a:xfrm>
                <a:off x="2979" y="1318"/>
                <a:ext cx="351" cy="343"/>
              </a:xfrm>
              <a:custGeom>
                <a:avLst/>
                <a:gdLst>
                  <a:gd name="T0" fmla="*/ 96 w 351"/>
                  <a:gd name="T1" fmla="*/ 309 h 343"/>
                  <a:gd name="T2" fmla="*/ 120 w 351"/>
                  <a:gd name="T3" fmla="*/ 267 h 343"/>
                  <a:gd name="T4" fmla="*/ 96 w 351"/>
                  <a:gd name="T5" fmla="*/ 203 h 343"/>
                  <a:gd name="T6" fmla="*/ 144 w 351"/>
                  <a:gd name="T7" fmla="*/ 138 h 343"/>
                  <a:gd name="T8" fmla="*/ 193 w 351"/>
                  <a:gd name="T9" fmla="*/ 74 h 343"/>
                  <a:gd name="T10" fmla="*/ 217 w 351"/>
                  <a:gd name="T11" fmla="*/ 74 h 343"/>
                  <a:gd name="T12" fmla="*/ 217 w 351"/>
                  <a:gd name="T13" fmla="*/ 64 h 343"/>
                  <a:gd name="T14" fmla="*/ 229 w 351"/>
                  <a:gd name="T15" fmla="*/ 53 h 343"/>
                  <a:gd name="T16" fmla="*/ 277 w 351"/>
                  <a:gd name="T17" fmla="*/ 64 h 343"/>
                  <a:gd name="T18" fmla="*/ 289 w 351"/>
                  <a:gd name="T19" fmla="*/ 53 h 343"/>
                  <a:gd name="T20" fmla="*/ 289 w 351"/>
                  <a:gd name="T21" fmla="*/ 42 h 343"/>
                  <a:gd name="T22" fmla="*/ 313 w 351"/>
                  <a:gd name="T23" fmla="*/ 32 h 343"/>
                  <a:gd name="T24" fmla="*/ 337 w 351"/>
                  <a:gd name="T25" fmla="*/ 53 h 343"/>
                  <a:gd name="T26" fmla="*/ 350 w 351"/>
                  <a:gd name="T27" fmla="*/ 42 h 343"/>
                  <a:gd name="T28" fmla="*/ 337 w 351"/>
                  <a:gd name="T29" fmla="*/ 21 h 343"/>
                  <a:gd name="T30" fmla="*/ 350 w 351"/>
                  <a:gd name="T31" fmla="*/ 21 h 343"/>
                  <a:gd name="T32" fmla="*/ 325 w 351"/>
                  <a:gd name="T33" fmla="*/ 0 h 343"/>
                  <a:gd name="T34" fmla="*/ 289 w 351"/>
                  <a:gd name="T35" fmla="*/ 10 h 343"/>
                  <a:gd name="T36" fmla="*/ 289 w 351"/>
                  <a:gd name="T37" fmla="*/ 0 h 343"/>
                  <a:gd name="T38" fmla="*/ 265 w 351"/>
                  <a:gd name="T39" fmla="*/ 10 h 343"/>
                  <a:gd name="T40" fmla="*/ 241 w 351"/>
                  <a:gd name="T41" fmla="*/ 21 h 343"/>
                  <a:gd name="T42" fmla="*/ 168 w 351"/>
                  <a:gd name="T43" fmla="*/ 42 h 343"/>
                  <a:gd name="T44" fmla="*/ 156 w 351"/>
                  <a:gd name="T45" fmla="*/ 53 h 343"/>
                  <a:gd name="T46" fmla="*/ 72 w 351"/>
                  <a:gd name="T47" fmla="*/ 192 h 343"/>
                  <a:gd name="T48" fmla="*/ 36 w 351"/>
                  <a:gd name="T49" fmla="*/ 203 h 343"/>
                  <a:gd name="T50" fmla="*/ 24 w 351"/>
                  <a:gd name="T51" fmla="*/ 224 h 343"/>
                  <a:gd name="T52" fmla="*/ 0 w 351"/>
                  <a:gd name="T53" fmla="*/ 245 h 343"/>
                  <a:gd name="T54" fmla="*/ 12 w 351"/>
                  <a:gd name="T55" fmla="*/ 320 h 343"/>
                  <a:gd name="T56" fmla="*/ 0 w 351"/>
                  <a:gd name="T57" fmla="*/ 331 h 343"/>
                  <a:gd name="T58" fmla="*/ 36 w 351"/>
                  <a:gd name="T59" fmla="*/ 342 h 343"/>
                  <a:gd name="T60" fmla="*/ 48 w 351"/>
                  <a:gd name="T61" fmla="*/ 331 h 343"/>
                  <a:gd name="T62" fmla="*/ 84 w 351"/>
                  <a:gd name="T63" fmla="*/ 309 h 343"/>
                  <a:gd name="T64" fmla="*/ 96 w 351"/>
                  <a:gd name="T65" fmla="*/ 309 h 3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1"/>
                  <a:gd name="T100" fmla="*/ 0 h 343"/>
                  <a:gd name="T101" fmla="*/ 351 w 351"/>
                  <a:gd name="T102" fmla="*/ 343 h 3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1" h="343">
                    <a:moveTo>
                      <a:pt x="96" y="309"/>
                    </a:moveTo>
                    <a:lnTo>
                      <a:pt x="120" y="267"/>
                    </a:lnTo>
                    <a:lnTo>
                      <a:pt x="96" y="203"/>
                    </a:lnTo>
                    <a:lnTo>
                      <a:pt x="144" y="138"/>
                    </a:lnTo>
                    <a:lnTo>
                      <a:pt x="193" y="74"/>
                    </a:lnTo>
                    <a:lnTo>
                      <a:pt x="217" y="74"/>
                    </a:lnTo>
                    <a:lnTo>
                      <a:pt x="217" y="64"/>
                    </a:lnTo>
                    <a:lnTo>
                      <a:pt x="229" y="53"/>
                    </a:lnTo>
                    <a:lnTo>
                      <a:pt x="277" y="64"/>
                    </a:lnTo>
                    <a:lnTo>
                      <a:pt x="289" y="53"/>
                    </a:lnTo>
                    <a:lnTo>
                      <a:pt x="289" y="42"/>
                    </a:lnTo>
                    <a:lnTo>
                      <a:pt x="313" y="32"/>
                    </a:lnTo>
                    <a:lnTo>
                      <a:pt x="337" y="53"/>
                    </a:lnTo>
                    <a:lnTo>
                      <a:pt x="350" y="42"/>
                    </a:lnTo>
                    <a:lnTo>
                      <a:pt x="337" y="21"/>
                    </a:lnTo>
                    <a:lnTo>
                      <a:pt x="350" y="21"/>
                    </a:lnTo>
                    <a:lnTo>
                      <a:pt x="325" y="0"/>
                    </a:lnTo>
                    <a:lnTo>
                      <a:pt x="289" y="10"/>
                    </a:lnTo>
                    <a:lnTo>
                      <a:pt x="289" y="0"/>
                    </a:lnTo>
                    <a:lnTo>
                      <a:pt x="265" y="10"/>
                    </a:lnTo>
                    <a:lnTo>
                      <a:pt x="241" y="21"/>
                    </a:lnTo>
                    <a:lnTo>
                      <a:pt x="168" y="42"/>
                    </a:lnTo>
                    <a:lnTo>
                      <a:pt x="156" y="53"/>
                    </a:lnTo>
                    <a:lnTo>
                      <a:pt x="72" y="192"/>
                    </a:lnTo>
                    <a:lnTo>
                      <a:pt x="36" y="203"/>
                    </a:lnTo>
                    <a:lnTo>
                      <a:pt x="24" y="224"/>
                    </a:lnTo>
                    <a:lnTo>
                      <a:pt x="0" y="245"/>
                    </a:lnTo>
                    <a:lnTo>
                      <a:pt x="12" y="320"/>
                    </a:lnTo>
                    <a:lnTo>
                      <a:pt x="0" y="331"/>
                    </a:lnTo>
                    <a:lnTo>
                      <a:pt x="36" y="342"/>
                    </a:lnTo>
                    <a:lnTo>
                      <a:pt x="48" y="331"/>
                    </a:lnTo>
                    <a:lnTo>
                      <a:pt x="84" y="309"/>
                    </a:lnTo>
                    <a:lnTo>
                      <a:pt x="96" y="309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92" name="Freeform 159"/>
              <p:cNvSpPr>
                <a:spLocks/>
              </p:cNvSpPr>
              <p:nvPr/>
            </p:nvSpPr>
            <p:spPr bwMode="auto">
              <a:xfrm>
                <a:off x="3004" y="1074"/>
                <a:ext cx="121" cy="116"/>
              </a:xfrm>
              <a:custGeom>
                <a:avLst/>
                <a:gdLst>
                  <a:gd name="T0" fmla="*/ 72 w 121"/>
                  <a:gd name="T1" fmla="*/ 0 h 116"/>
                  <a:gd name="T2" fmla="*/ 60 w 121"/>
                  <a:gd name="T3" fmla="*/ 31 h 116"/>
                  <a:gd name="T4" fmla="*/ 12 w 121"/>
                  <a:gd name="T5" fmla="*/ 31 h 116"/>
                  <a:gd name="T6" fmla="*/ 0 w 121"/>
                  <a:gd name="T7" fmla="*/ 53 h 116"/>
                  <a:gd name="T8" fmla="*/ 24 w 121"/>
                  <a:gd name="T9" fmla="*/ 63 h 116"/>
                  <a:gd name="T10" fmla="*/ 48 w 121"/>
                  <a:gd name="T11" fmla="*/ 63 h 116"/>
                  <a:gd name="T12" fmla="*/ 60 w 121"/>
                  <a:gd name="T13" fmla="*/ 42 h 116"/>
                  <a:gd name="T14" fmla="*/ 72 w 121"/>
                  <a:gd name="T15" fmla="*/ 63 h 116"/>
                  <a:gd name="T16" fmla="*/ 48 w 121"/>
                  <a:gd name="T17" fmla="*/ 104 h 116"/>
                  <a:gd name="T18" fmla="*/ 84 w 121"/>
                  <a:gd name="T19" fmla="*/ 115 h 116"/>
                  <a:gd name="T20" fmla="*/ 96 w 121"/>
                  <a:gd name="T21" fmla="*/ 63 h 116"/>
                  <a:gd name="T22" fmla="*/ 120 w 121"/>
                  <a:gd name="T23" fmla="*/ 31 h 116"/>
                  <a:gd name="T24" fmla="*/ 72 w 121"/>
                  <a:gd name="T25" fmla="*/ 0 h 1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1"/>
                  <a:gd name="T40" fmla="*/ 0 h 116"/>
                  <a:gd name="T41" fmla="*/ 121 w 121"/>
                  <a:gd name="T42" fmla="*/ 116 h 1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1" h="116">
                    <a:moveTo>
                      <a:pt x="72" y="0"/>
                    </a:moveTo>
                    <a:lnTo>
                      <a:pt x="60" y="31"/>
                    </a:lnTo>
                    <a:lnTo>
                      <a:pt x="12" y="31"/>
                    </a:lnTo>
                    <a:lnTo>
                      <a:pt x="0" y="53"/>
                    </a:lnTo>
                    <a:lnTo>
                      <a:pt x="24" y="63"/>
                    </a:lnTo>
                    <a:lnTo>
                      <a:pt x="48" y="63"/>
                    </a:lnTo>
                    <a:lnTo>
                      <a:pt x="60" y="42"/>
                    </a:lnTo>
                    <a:lnTo>
                      <a:pt x="72" y="63"/>
                    </a:lnTo>
                    <a:lnTo>
                      <a:pt x="48" y="104"/>
                    </a:lnTo>
                    <a:lnTo>
                      <a:pt x="84" y="115"/>
                    </a:lnTo>
                    <a:lnTo>
                      <a:pt x="96" y="63"/>
                    </a:lnTo>
                    <a:lnTo>
                      <a:pt x="120" y="31"/>
                    </a:lnTo>
                    <a:lnTo>
                      <a:pt x="72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93" name="Freeform 160"/>
              <p:cNvSpPr>
                <a:spLocks/>
              </p:cNvSpPr>
              <p:nvPr/>
            </p:nvSpPr>
            <p:spPr bwMode="auto">
              <a:xfrm>
                <a:off x="3101" y="1050"/>
                <a:ext cx="97" cy="34"/>
              </a:xfrm>
              <a:custGeom>
                <a:avLst/>
                <a:gdLst>
                  <a:gd name="T0" fmla="*/ 12 w 97"/>
                  <a:gd name="T1" fmla="*/ 0 h 34"/>
                  <a:gd name="T2" fmla="*/ 0 w 97"/>
                  <a:gd name="T3" fmla="*/ 11 h 34"/>
                  <a:gd name="T4" fmla="*/ 36 w 97"/>
                  <a:gd name="T5" fmla="*/ 33 h 34"/>
                  <a:gd name="T6" fmla="*/ 83 w 97"/>
                  <a:gd name="T7" fmla="*/ 33 h 34"/>
                  <a:gd name="T8" fmla="*/ 96 w 97"/>
                  <a:gd name="T9" fmla="*/ 11 h 34"/>
                  <a:gd name="T10" fmla="*/ 71 w 97"/>
                  <a:gd name="T11" fmla="*/ 0 h 34"/>
                  <a:gd name="T12" fmla="*/ 12 w 97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"/>
                  <a:gd name="T22" fmla="*/ 0 h 34"/>
                  <a:gd name="T23" fmla="*/ 97 w 97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" h="34">
                    <a:moveTo>
                      <a:pt x="12" y="0"/>
                    </a:moveTo>
                    <a:lnTo>
                      <a:pt x="0" y="11"/>
                    </a:lnTo>
                    <a:lnTo>
                      <a:pt x="36" y="33"/>
                    </a:lnTo>
                    <a:lnTo>
                      <a:pt x="83" y="33"/>
                    </a:lnTo>
                    <a:lnTo>
                      <a:pt x="96" y="11"/>
                    </a:lnTo>
                    <a:lnTo>
                      <a:pt x="71" y="0"/>
                    </a:lnTo>
                    <a:lnTo>
                      <a:pt x="12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94" name="Freeform 161"/>
              <p:cNvSpPr>
                <a:spLocks/>
              </p:cNvSpPr>
              <p:nvPr/>
            </p:nvSpPr>
            <p:spPr bwMode="auto">
              <a:xfrm>
                <a:off x="3149" y="1105"/>
                <a:ext cx="33" cy="29"/>
              </a:xfrm>
              <a:custGeom>
                <a:avLst/>
                <a:gdLst>
                  <a:gd name="T0" fmla="*/ 15 w 33"/>
                  <a:gd name="T1" fmla="*/ 0 h 29"/>
                  <a:gd name="T2" fmla="*/ 0 w 33"/>
                  <a:gd name="T3" fmla="*/ 28 h 29"/>
                  <a:gd name="T4" fmla="*/ 32 w 33"/>
                  <a:gd name="T5" fmla="*/ 28 h 29"/>
                  <a:gd name="T6" fmla="*/ 15 w 33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9"/>
                  <a:gd name="T14" fmla="*/ 33 w 33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9">
                    <a:moveTo>
                      <a:pt x="15" y="0"/>
                    </a:moveTo>
                    <a:lnTo>
                      <a:pt x="0" y="28"/>
                    </a:lnTo>
                    <a:lnTo>
                      <a:pt x="32" y="28"/>
                    </a:lnTo>
                    <a:lnTo>
                      <a:pt x="15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</p:grpSp>
        <p:sp>
          <p:nvSpPr>
            <p:cNvPr id="475" name="Freeform 162" descr="Suède"/>
            <p:cNvSpPr>
              <a:spLocks/>
            </p:cNvSpPr>
            <p:nvPr/>
          </p:nvSpPr>
          <p:spPr bwMode="auto">
            <a:xfrm>
              <a:off x="4030663" y="2795588"/>
              <a:ext cx="247650" cy="463550"/>
            </a:xfrm>
            <a:custGeom>
              <a:avLst/>
              <a:gdLst>
                <a:gd name="T0" fmla="*/ 0 w 183"/>
                <a:gd name="T1" fmla="*/ 2147483646 h 343"/>
                <a:gd name="T2" fmla="*/ 0 w 183"/>
                <a:gd name="T3" fmla="*/ 2147483646 h 343"/>
                <a:gd name="T4" fmla="*/ 2147483646 w 183"/>
                <a:gd name="T5" fmla="*/ 2147483646 h 343"/>
                <a:gd name="T6" fmla="*/ 2147483646 w 183"/>
                <a:gd name="T7" fmla="*/ 2147483646 h 343"/>
                <a:gd name="T8" fmla="*/ 2147483646 w 183"/>
                <a:gd name="T9" fmla="*/ 2147483646 h 343"/>
                <a:gd name="T10" fmla="*/ 2147483646 w 183"/>
                <a:gd name="T11" fmla="*/ 2147483646 h 343"/>
                <a:gd name="T12" fmla="*/ 2147483646 w 183"/>
                <a:gd name="T13" fmla="*/ 2147483646 h 343"/>
                <a:gd name="T14" fmla="*/ 2147483646 w 183"/>
                <a:gd name="T15" fmla="*/ 2147483646 h 343"/>
                <a:gd name="T16" fmla="*/ 2147483646 w 183"/>
                <a:gd name="T17" fmla="*/ 2147483646 h 343"/>
                <a:gd name="T18" fmla="*/ 2147483646 w 183"/>
                <a:gd name="T19" fmla="*/ 2147483646 h 343"/>
                <a:gd name="T20" fmla="*/ 2147483646 w 183"/>
                <a:gd name="T21" fmla="*/ 2147483646 h 343"/>
                <a:gd name="T22" fmla="*/ 2147483646 w 183"/>
                <a:gd name="T23" fmla="*/ 2147483646 h 343"/>
                <a:gd name="T24" fmla="*/ 2147483646 w 183"/>
                <a:gd name="T25" fmla="*/ 2147483646 h 343"/>
                <a:gd name="T26" fmla="*/ 2147483646 w 183"/>
                <a:gd name="T27" fmla="*/ 2147483646 h 343"/>
                <a:gd name="T28" fmla="*/ 2147483646 w 183"/>
                <a:gd name="T29" fmla="*/ 2147483646 h 343"/>
                <a:gd name="T30" fmla="*/ 2147483646 w 183"/>
                <a:gd name="T31" fmla="*/ 2147483646 h 343"/>
                <a:gd name="T32" fmla="*/ 2147483646 w 183"/>
                <a:gd name="T33" fmla="*/ 2147483646 h 343"/>
                <a:gd name="T34" fmla="*/ 2147483646 w 183"/>
                <a:gd name="T35" fmla="*/ 2147483646 h 343"/>
                <a:gd name="T36" fmla="*/ 2147483646 w 183"/>
                <a:gd name="T37" fmla="*/ 2147483646 h 343"/>
                <a:gd name="T38" fmla="*/ 2147483646 w 183"/>
                <a:gd name="T39" fmla="*/ 2147483646 h 343"/>
                <a:gd name="T40" fmla="*/ 2147483646 w 183"/>
                <a:gd name="T41" fmla="*/ 0 h 343"/>
                <a:gd name="T42" fmla="*/ 2147483646 w 183"/>
                <a:gd name="T43" fmla="*/ 2147483646 h 343"/>
                <a:gd name="T44" fmla="*/ 2147483646 w 183"/>
                <a:gd name="T45" fmla="*/ 2147483646 h 343"/>
                <a:gd name="T46" fmla="*/ 2147483646 w 183"/>
                <a:gd name="T47" fmla="*/ 2147483646 h 343"/>
                <a:gd name="T48" fmla="*/ 0 w 183"/>
                <a:gd name="T49" fmla="*/ 2147483646 h 343"/>
                <a:gd name="T50" fmla="*/ 2147483646 w 183"/>
                <a:gd name="T51" fmla="*/ 2147483646 h 343"/>
                <a:gd name="T52" fmla="*/ 0 w 183"/>
                <a:gd name="T53" fmla="*/ 2147483646 h 34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3"/>
                <a:gd name="T82" fmla="*/ 0 h 343"/>
                <a:gd name="T83" fmla="*/ 183 w 183"/>
                <a:gd name="T84" fmla="*/ 343 h 34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3" h="343">
                  <a:moveTo>
                    <a:pt x="0" y="245"/>
                  </a:moveTo>
                  <a:lnTo>
                    <a:pt x="0" y="256"/>
                  </a:lnTo>
                  <a:lnTo>
                    <a:pt x="36" y="331"/>
                  </a:lnTo>
                  <a:lnTo>
                    <a:pt x="48" y="342"/>
                  </a:lnTo>
                  <a:lnTo>
                    <a:pt x="60" y="309"/>
                  </a:lnTo>
                  <a:lnTo>
                    <a:pt x="84" y="309"/>
                  </a:lnTo>
                  <a:lnTo>
                    <a:pt x="97" y="288"/>
                  </a:lnTo>
                  <a:lnTo>
                    <a:pt x="97" y="245"/>
                  </a:lnTo>
                  <a:lnTo>
                    <a:pt x="121" y="245"/>
                  </a:lnTo>
                  <a:lnTo>
                    <a:pt x="121" y="235"/>
                  </a:lnTo>
                  <a:lnTo>
                    <a:pt x="97" y="213"/>
                  </a:lnTo>
                  <a:lnTo>
                    <a:pt x="84" y="171"/>
                  </a:lnTo>
                  <a:lnTo>
                    <a:pt x="109" y="149"/>
                  </a:lnTo>
                  <a:lnTo>
                    <a:pt x="133" y="138"/>
                  </a:lnTo>
                  <a:lnTo>
                    <a:pt x="145" y="106"/>
                  </a:lnTo>
                  <a:lnTo>
                    <a:pt x="145" y="74"/>
                  </a:lnTo>
                  <a:lnTo>
                    <a:pt x="182" y="74"/>
                  </a:lnTo>
                  <a:lnTo>
                    <a:pt x="182" y="42"/>
                  </a:lnTo>
                  <a:lnTo>
                    <a:pt x="157" y="21"/>
                  </a:lnTo>
                  <a:lnTo>
                    <a:pt x="145" y="10"/>
                  </a:lnTo>
                  <a:lnTo>
                    <a:pt x="121" y="0"/>
                  </a:lnTo>
                  <a:lnTo>
                    <a:pt x="121" y="10"/>
                  </a:lnTo>
                  <a:lnTo>
                    <a:pt x="97" y="10"/>
                  </a:lnTo>
                  <a:lnTo>
                    <a:pt x="48" y="74"/>
                  </a:lnTo>
                  <a:lnTo>
                    <a:pt x="0" y="138"/>
                  </a:lnTo>
                  <a:lnTo>
                    <a:pt x="24" y="203"/>
                  </a:lnTo>
                  <a:lnTo>
                    <a:pt x="0" y="245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76" name="Oval 163" descr="Malte"/>
            <p:cNvSpPr>
              <a:spLocks noChangeArrowheads="1"/>
            </p:cNvSpPr>
            <p:nvPr/>
          </p:nvSpPr>
          <p:spPr bwMode="auto">
            <a:xfrm>
              <a:off x="4102100" y="3756025"/>
              <a:ext cx="23813" cy="3175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sp>
          <p:nvSpPr>
            <p:cNvPr id="477" name="Freeform 164" descr="Albanie"/>
            <p:cNvSpPr>
              <a:spLocks/>
            </p:cNvSpPr>
            <p:nvPr/>
          </p:nvSpPr>
          <p:spPr bwMode="auto">
            <a:xfrm>
              <a:off x="4244975" y="3608388"/>
              <a:ext cx="49213" cy="69850"/>
            </a:xfrm>
            <a:custGeom>
              <a:avLst/>
              <a:gdLst>
                <a:gd name="T0" fmla="*/ 0 w 36"/>
                <a:gd name="T1" fmla="*/ 2147483646 h 52"/>
                <a:gd name="T2" fmla="*/ 0 w 36"/>
                <a:gd name="T3" fmla="*/ 2147483646 h 52"/>
                <a:gd name="T4" fmla="*/ 2147483646 w 36"/>
                <a:gd name="T5" fmla="*/ 2147483646 h 52"/>
                <a:gd name="T6" fmla="*/ 2147483646 w 36"/>
                <a:gd name="T7" fmla="*/ 2147483646 h 52"/>
                <a:gd name="T8" fmla="*/ 2147483646 w 36"/>
                <a:gd name="T9" fmla="*/ 0 h 52"/>
                <a:gd name="T10" fmla="*/ 0 w 36"/>
                <a:gd name="T11" fmla="*/ 2147483646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52"/>
                <a:gd name="T20" fmla="*/ 36 w 36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52">
                  <a:moveTo>
                    <a:pt x="0" y="8"/>
                  </a:moveTo>
                  <a:lnTo>
                    <a:pt x="0" y="29"/>
                  </a:lnTo>
                  <a:lnTo>
                    <a:pt x="23" y="51"/>
                  </a:lnTo>
                  <a:lnTo>
                    <a:pt x="35" y="29"/>
                  </a:lnTo>
                  <a:lnTo>
                    <a:pt x="11" y="0"/>
                  </a:lnTo>
                  <a:lnTo>
                    <a:pt x="0" y="8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78" name="Freeform 165" descr="Bosnie-Herzégovine"/>
            <p:cNvSpPr>
              <a:spLocks/>
            </p:cNvSpPr>
            <p:nvPr/>
          </p:nvSpPr>
          <p:spPr bwMode="auto">
            <a:xfrm>
              <a:off x="4160838" y="3516313"/>
              <a:ext cx="85725" cy="79375"/>
            </a:xfrm>
            <a:custGeom>
              <a:avLst/>
              <a:gdLst>
                <a:gd name="T0" fmla="*/ 2147483646 w 10000"/>
                <a:gd name="T1" fmla="*/ 0 h 10000"/>
                <a:gd name="T2" fmla="*/ 2147483646 w 10000"/>
                <a:gd name="T3" fmla="*/ 2147483646 h 10000"/>
                <a:gd name="T4" fmla="*/ 2147483646 w 10000"/>
                <a:gd name="T5" fmla="*/ 2147483646 h 10000"/>
                <a:gd name="T6" fmla="*/ 2147483646 w 10000"/>
                <a:gd name="T7" fmla="*/ 2147483646 h 10000"/>
                <a:gd name="T8" fmla="*/ 2147483646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2147483646 h 10000"/>
                <a:gd name="T14" fmla="*/ 2147483646 w 10000"/>
                <a:gd name="T15" fmla="*/ 2147483646 h 10000"/>
                <a:gd name="T16" fmla="*/ 2147483646 w 10000"/>
                <a:gd name="T17" fmla="*/ 2147483646 h 10000"/>
                <a:gd name="T18" fmla="*/ 0 w 10000"/>
                <a:gd name="T19" fmla="*/ 2147483646 h 10000"/>
                <a:gd name="T20" fmla="*/ 0 w 10000"/>
                <a:gd name="T21" fmla="*/ 2147483646 h 10000"/>
                <a:gd name="T22" fmla="*/ 0 w 10000"/>
                <a:gd name="T23" fmla="*/ 2147483646 h 10000"/>
                <a:gd name="T24" fmla="*/ 0 w 10000"/>
                <a:gd name="T25" fmla="*/ 0 h 10000"/>
                <a:gd name="T26" fmla="*/ 2147483646 w 10000"/>
                <a:gd name="T27" fmla="*/ 0 h 10000"/>
                <a:gd name="T28" fmla="*/ 2147483646 w 10000"/>
                <a:gd name="T29" fmla="*/ 0 h 10000"/>
                <a:gd name="T30" fmla="*/ 2147483646 w 10000"/>
                <a:gd name="T31" fmla="*/ 0 h 10000"/>
                <a:gd name="T32" fmla="*/ 2147483646 w 10000"/>
                <a:gd name="T33" fmla="*/ 0 h 10000"/>
                <a:gd name="T34" fmla="*/ 2147483646 w 10000"/>
                <a:gd name="T35" fmla="*/ 0 h 1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000"/>
                <a:gd name="T55" fmla="*/ 0 h 10000"/>
                <a:gd name="T56" fmla="*/ 10000 w 10000"/>
                <a:gd name="T57" fmla="*/ 10000 h 1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000" h="10000">
                  <a:moveTo>
                    <a:pt x="10000" y="0"/>
                  </a:moveTo>
                  <a:lnTo>
                    <a:pt x="10000" y="1681"/>
                  </a:lnTo>
                  <a:lnTo>
                    <a:pt x="10000" y="3532"/>
                  </a:lnTo>
                  <a:lnTo>
                    <a:pt x="10000" y="5213"/>
                  </a:lnTo>
                  <a:lnTo>
                    <a:pt x="10000" y="7062"/>
                  </a:lnTo>
                  <a:lnTo>
                    <a:pt x="8872" y="6962"/>
                  </a:lnTo>
                  <a:lnTo>
                    <a:pt x="7057" y="10000"/>
                  </a:lnTo>
                  <a:lnTo>
                    <a:pt x="1936" y="7062"/>
                  </a:lnTo>
                  <a:lnTo>
                    <a:pt x="1936" y="5213"/>
                  </a:lnTo>
                  <a:lnTo>
                    <a:pt x="0" y="5213"/>
                  </a:lnTo>
                  <a:lnTo>
                    <a:pt x="0" y="3532"/>
                  </a:lnTo>
                  <a:lnTo>
                    <a:pt x="0" y="1681"/>
                  </a:lnTo>
                  <a:lnTo>
                    <a:pt x="0" y="0"/>
                  </a:lnTo>
                  <a:lnTo>
                    <a:pt x="1936" y="0"/>
                  </a:lnTo>
                  <a:lnTo>
                    <a:pt x="3872" y="0"/>
                  </a:lnTo>
                  <a:lnTo>
                    <a:pt x="5968" y="0"/>
                  </a:lnTo>
                  <a:lnTo>
                    <a:pt x="7904" y="0"/>
                  </a:lnTo>
                  <a:lnTo>
                    <a:pt x="10000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79" name="Freeform 166" descr="Croatie"/>
            <p:cNvSpPr>
              <a:spLocks/>
            </p:cNvSpPr>
            <p:nvPr/>
          </p:nvSpPr>
          <p:spPr bwMode="auto">
            <a:xfrm>
              <a:off x="4129088" y="3489325"/>
              <a:ext cx="117475" cy="134938"/>
            </a:xfrm>
            <a:custGeom>
              <a:avLst/>
              <a:gdLst>
                <a:gd name="T0" fmla="*/ 2147483646 w 10000"/>
                <a:gd name="T1" fmla="*/ 2147483646 h 11417"/>
                <a:gd name="T2" fmla="*/ 2147483646 w 10000"/>
                <a:gd name="T3" fmla="*/ 2147483646 h 11417"/>
                <a:gd name="T4" fmla="*/ 2147483646 w 10000"/>
                <a:gd name="T5" fmla="*/ 2147483646 h 11417"/>
                <a:gd name="T6" fmla="*/ 2147483646 w 10000"/>
                <a:gd name="T7" fmla="*/ 2147483646 h 11417"/>
                <a:gd name="T8" fmla="*/ 2147483646 w 10000"/>
                <a:gd name="T9" fmla="*/ 2147483646 h 11417"/>
                <a:gd name="T10" fmla="*/ 2147483646 w 10000"/>
                <a:gd name="T11" fmla="*/ 2147483646 h 11417"/>
                <a:gd name="T12" fmla="*/ 2147483646 w 10000"/>
                <a:gd name="T13" fmla="*/ 2147483646 h 11417"/>
                <a:gd name="T14" fmla="*/ 2147483646 w 10000"/>
                <a:gd name="T15" fmla="*/ 2147483646 h 11417"/>
                <a:gd name="T16" fmla="*/ 2147483646 w 10000"/>
                <a:gd name="T17" fmla="*/ 2147483646 h 11417"/>
                <a:gd name="T18" fmla="*/ 2147483646 w 10000"/>
                <a:gd name="T19" fmla="*/ 2147483646 h 11417"/>
                <a:gd name="T20" fmla="*/ 2147483646 w 10000"/>
                <a:gd name="T21" fmla="*/ 2147483646 h 11417"/>
                <a:gd name="T22" fmla="*/ 2147483646 w 10000"/>
                <a:gd name="T23" fmla="*/ 2147483646 h 11417"/>
                <a:gd name="T24" fmla="*/ 2147483646 w 10000"/>
                <a:gd name="T25" fmla="*/ 2147483646 h 11417"/>
                <a:gd name="T26" fmla="*/ 2147483646 w 10000"/>
                <a:gd name="T27" fmla="*/ 0 h 11417"/>
                <a:gd name="T28" fmla="*/ 2147483646 w 10000"/>
                <a:gd name="T29" fmla="*/ 2147483646 h 11417"/>
                <a:gd name="T30" fmla="*/ 0 w 10000"/>
                <a:gd name="T31" fmla="*/ 2147483646 h 11417"/>
                <a:gd name="T32" fmla="*/ 0 w 10000"/>
                <a:gd name="T33" fmla="*/ 2147483646 h 11417"/>
                <a:gd name="T34" fmla="*/ 0 w 10000"/>
                <a:gd name="T35" fmla="*/ 2147483646 h 11417"/>
                <a:gd name="T36" fmla="*/ 2147483646 w 10000"/>
                <a:gd name="T37" fmla="*/ 2147483646 h 11417"/>
                <a:gd name="T38" fmla="*/ 2147483646 w 10000"/>
                <a:gd name="T39" fmla="*/ 2147483646 h 11417"/>
                <a:gd name="T40" fmla="*/ 2147483646 w 10000"/>
                <a:gd name="T41" fmla="*/ 2147483646 h 11417"/>
                <a:gd name="T42" fmla="*/ 2147483646 w 10000"/>
                <a:gd name="T43" fmla="*/ 2147483646 h 114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000"/>
                <a:gd name="T67" fmla="*/ 0 h 11417"/>
                <a:gd name="T68" fmla="*/ 10000 w 10000"/>
                <a:gd name="T69" fmla="*/ 11417 h 114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000" h="11417">
                  <a:moveTo>
                    <a:pt x="4186" y="7572"/>
                  </a:moveTo>
                  <a:lnTo>
                    <a:pt x="4186" y="6292"/>
                  </a:lnTo>
                  <a:lnTo>
                    <a:pt x="2791" y="6292"/>
                  </a:lnTo>
                  <a:lnTo>
                    <a:pt x="2791" y="5009"/>
                  </a:lnTo>
                  <a:lnTo>
                    <a:pt x="2791" y="3728"/>
                  </a:lnTo>
                  <a:lnTo>
                    <a:pt x="2791" y="2446"/>
                  </a:lnTo>
                  <a:lnTo>
                    <a:pt x="4186" y="2446"/>
                  </a:lnTo>
                  <a:lnTo>
                    <a:pt x="5698" y="2446"/>
                  </a:lnTo>
                  <a:lnTo>
                    <a:pt x="7093" y="2446"/>
                  </a:lnTo>
                  <a:lnTo>
                    <a:pt x="8489" y="2446"/>
                  </a:lnTo>
                  <a:lnTo>
                    <a:pt x="10000" y="2446"/>
                  </a:lnTo>
                  <a:lnTo>
                    <a:pt x="8489" y="1165"/>
                  </a:lnTo>
                  <a:lnTo>
                    <a:pt x="7093" y="1165"/>
                  </a:lnTo>
                  <a:lnTo>
                    <a:pt x="2791" y="0"/>
                  </a:lnTo>
                  <a:lnTo>
                    <a:pt x="1395" y="1165"/>
                  </a:lnTo>
                  <a:lnTo>
                    <a:pt x="0" y="1165"/>
                  </a:lnTo>
                  <a:lnTo>
                    <a:pt x="0" y="2446"/>
                  </a:lnTo>
                  <a:lnTo>
                    <a:pt x="0" y="3728"/>
                  </a:lnTo>
                  <a:lnTo>
                    <a:pt x="990" y="6697"/>
                  </a:lnTo>
                  <a:lnTo>
                    <a:pt x="7445" y="11417"/>
                  </a:lnTo>
                  <a:cubicBezTo>
                    <a:pt x="7910" y="11417"/>
                    <a:pt x="7363" y="8989"/>
                    <a:pt x="7828" y="8989"/>
                  </a:cubicBezTo>
                  <a:lnTo>
                    <a:pt x="4186" y="7572"/>
                  </a:lnTo>
                  <a:close/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grpSp>
          <p:nvGrpSpPr>
            <p:cNvPr id="480" name="Group 167" descr="Italie"/>
            <p:cNvGrpSpPr>
              <a:grpSpLocks/>
            </p:cNvGrpSpPr>
            <p:nvPr/>
          </p:nvGrpSpPr>
          <p:grpSpPr bwMode="auto">
            <a:xfrm>
              <a:off x="3946493" y="3492520"/>
              <a:ext cx="282575" cy="258762"/>
              <a:chOff x="3014" y="1897"/>
              <a:chExt cx="208" cy="191"/>
            </a:xfrm>
            <a:solidFill>
              <a:schemeClr val="tx2"/>
            </a:solidFill>
          </p:grpSpPr>
          <p:sp>
            <p:nvSpPr>
              <p:cNvPr id="688" name="Freeform 168"/>
              <p:cNvSpPr>
                <a:spLocks/>
              </p:cNvSpPr>
              <p:nvPr/>
            </p:nvSpPr>
            <p:spPr bwMode="auto">
              <a:xfrm>
                <a:off x="3014" y="1897"/>
                <a:ext cx="208" cy="171"/>
              </a:xfrm>
              <a:custGeom>
                <a:avLst/>
                <a:gdLst>
                  <a:gd name="T0" fmla="*/ 12 w 208"/>
                  <a:gd name="T1" fmla="*/ 64 h 171"/>
                  <a:gd name="T2" fmla="*/ 36 w 208"/>
                  <a:gd name="T3" fmla="*/ 53 h 171"/>
                  <a:gd name="T4" fmla="*/ 60 w 208"/>
                  <a:gd name="T5" fmla="*/ 53 h 171"/>
                  <a:gd name="T6" fmla="*/ 60 w 208"/>
                  <a:gd name="T7" fmla="*/ 75 h 171"/>
                  <a:gd name="T8" fmla="*/ 109 w 208"/>
                  <a:gd name="T9" fmla="*/ 105 h 171"/>
                  <a:gd name="T10" fmla="*/ 121 w 208"/>
                  <a:gd name="T11" fmla="*/ 116 h 171"/>
                  <a:gd name="T12" fmla="*/ 158 w 208"/>
                  <a:gd name="T13" fmla="*/ 137 h 171"/>
                  <a:gd name="T14" fmla="*/ 170 w 208"/>
                  <a:gd name="T15" fmla="*/ 148 h 171"/>
                  <a:gd name="T16" fmla="*/ 170 w 208"/>
                  <a:gd name="T17" fmla="*/ 170 h 171"/>
                  <a:gd name="T18" fmla="*/ 182 w 208"/>
                  <a:gd name="T19" fmla="*/ 148 h 171"/>
                  <a:gd name="T20" fmla="*/ 182 w 208"/>
                  <a:gd name="T21" fmla="*/ 137 h 171"/>
                  <a:gd name="T22" fmla="*/ 182 w 208"/>
                  <a:gd name="T23" fmla="*/ 127 h 171"/>
                  <a:gd name="T24" fmla="*/ 207 w 208"/>
                  <a:gd name="T25" fmla="*/ 137 h 171"/>
                  <a:gd name="T26" fmla="*/ 207 w 208"/>
                  <a:gd name="T27" fmla="*/ 127 h 171"/>
                  <a:gd name="T28" fmla="*/ 170 w 208"/>
                  <a:gd name="T29" fmla="*/ 105 h 171"/>
                  <a:gd name="T30" fmla="*/ 158 w 208"/>
                  <a:gd name="T31" fmla="*/ 94 h 171"/>
                  <a:gd name="T32" fmla="*/ 133 w 208"/>
                  <a:gd name="T33" fmla="*/ 85 h 171"/>
                  <a:gd name="T34" fmla="*/ 109 w 208"/>
                  <a:gd name="T35" fmla="*/ 64 h 171"/>
                  <a:gd name="T36" fmla="*/ 97 w 208"/>
                  <a:gd name="T37" fmla="*/ 53 h 171"/>
                  <a:gd name="T38" fmla="*/ 109 w 208"/>
                  <a:gd name="T39" fmla="*/ 32 h 171"/>
                  <a:gd name="T40" fmla="*/ 109 w 208"/>
                  <a:gd name="T41" fmla="*/ 21 h 171"/>
                  <a:gd name="T42" fmla="*/ 121 w 208"/>
                  <a:gd name="T43" fmla="*/ 21 h 171"/>
                  <a:gd name="T44" fmla="*/ 109 w 208"/>
                  <a:gd name="T45" fmla="*/ 10 h 171"/>
                  <a:gd name="T46" fmla="*/ 97 w 208"/>
                  <a:gd name="T47" fmla="*/ 0 h 171"/>
                  <a:gd name="T48" fmla="*/ 48 w 208"/>
                  <a:gd name="T49" fmla="*/ 0 h 171"/>
                  <a:gd name="T50" fmla="*/ 36 w 208"/>
                  <a:gd name="T51" fmla="*/ 10 h 171"/>
                  <a:gd name="T52" fmla="*/ 24 w 208"/>
                  <a:gd name="T53" fmla="*/ 10 h 171"/>
                  <a:gd name="T54" fmla="*/ 12 w 208"/>
                  <a:gd name="T55" fmla="*/ 21 h 171"/>
                  <a:gd name="T56" fmla="*/ 0 w 208"/>
                  <a:gd name="T57" fmla="*/ 21 h 171"/>
                  <a:gd name="T58" fmla="*/ 0 w 208"/>
                  <a:gd name="T59" fmla="*/ 32 h 171"/>
                  <a:gd name="T60" fmla="*/ 12 w 208"/>
                  <a:gd name="T61" fmla="*/ 64 h 17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08"/>
                  <a:gd name="T94" fmla="*/ 0 h 171"/>
                  <a:gd name="T95" fmla="*/ 208 w 208"/>
                  <a:gd name="T96" fmla="*/ 171 h 17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08" h="171">
                    <a:moveTo>
                      <a:pt x="12" y="64"/>
                    </a:moveTo>
                    <a:lnTo>
                      <a:pt x="36" y="53"/>
                    </a:lnTo>
                    <a:lnTo>
                      <a:pt x="60" y="53"/>
                    </a:lnTo>
                    <a:lnTo>
                      <a:pt x="60" y="75"/>
                    </a:lnTo>
                    <a:lnTo>
                      <a:pt x="109" y="105"/>
                    </a:lnTo>
                    <a:lnTo>
                      <a:pt x="121" y="116"/>
                    </a:lnTo>
                    <a:lnTo>
                      <a:pt x="158" y="137"/>
                    </a:lnTo>
                    <a:lnTo>
                      <a:pt x="170" y="148"/>
                    </a:lnTo>
                    <a:lnTo>
                      <a:pt x="170" y="170"/>
                    </a:lnTo>
                    <a:lnTo>
                      <a:pt x="182" y="148"/>
                    </a:lnTo>
                    <a:lnTo>
                      <a:pt x="182" y="137"/>
                    </a:lnTo>
                    <a:lnTo>
                      <a:pt x="182" y="127"/>
                    </a:lnTo>
                    <a:lnTo>
                      <a:pt x="207" y="137"/>
                    </a:lnTo>
                    <a:lnTo>
                      <a:pt x="207" y="127"/>
                    </a:lnTo>
                    <a:lnTo>
                      <a:pt x="170" y="105"/>
                    </a:lnTo>
                    <a:lnTo>
                      <a:pt x="158" y="94"/>
                    </a:lnTo>
                    <a:lnTo>
                      <a:pt x="133" y="85"/>
                    </a:lnTo>
                    <a:lnTo>
                      <a:pt x="109" y="64"/>
                    </a:lnTo>
                    <a:lnTo>
                      <a:pt x="97" y="53"/>
                    </a:lnTo>
                    <a:lnTo>
                      <a:pt x="109" y="32"/>
                    </a:lnTo>
                    <a:lnTo>
                      <a:pt x="109" y="21"/>
                    </a:lnTo>
                    <a:lnTo>
                      <a:pt x="121" y="21"/>
                    </a:lnTo>
                    <a:lnTo>
                      <a:pt x="109" y="10"/>
                    </a:lnTo>
                    <a:lnTo>
                      <a:pt x="97" y="0"/>
                    </a:lnTo>
                    <a:lnTo>
                      <a:pt x="48" y="0"/>
                    </a:lnTo>
                    <a:lnTo>
                      <a:pt x="36" y="10"/>
                    </a:lnTo>
                    <a:lnTo>
                      <a:pt x="24" y="10"/>
                    </a:lnTo>
                    <a:lnTo>
                      <a:pt x="12" y="21"/>
                    </a:lnTo>
                    <a:lnTo>
                      <a:pt x="0" y="21"/>
                    </a:lnTo>
                    <a:lnTo>
                      <a:pt x="0" y="32"/>
                    </a:lnTo>
                    <a:lnTo>
                      <a:pt x="12" y="64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89" name="Freeform 169"/>
              <p:cNvSpPr>
                <a:spLocks/>
              </p:cNvSpPr>
              <p:nvPr/>
            </p:nvSpPr>
            <p:spPr bwMode="auto">
              <a:xfrm>
                <a:off x="3124" y="2055"/>
                <a:ext cx="49" cy="33"/>
              </a:xfrm>
              <a:custGeom>
                <a:avLst/>
                <a:gdLst>
                  <a:gd name="T0" fmla="*/ 48 w 49"/>
                  <a:gd name="T1" fmla="*/ 10 h 33"/>
                  <a:gd name="T2" fmla="*/ 24 w 49"/>
                  <a:gd name="T3" fmla="*/ 10 h 33"/>
                  <a:gd name="T4" fmla="*/ 0 w 49"/>
                  <a:gd name="T5" fmla="*/ 0 h 33"/>
                  <a:gd name="T6" fmla="*/ 0 w 49"/>
                  <a:gd name="T7" fmla="*/ 21 h 33"/>
                  <a:gd name="T8" fmla="*/ 36 w 49"/>
                  <a:gd name="T9" fmla="*/ 32 h 33"/>
                  <a:gd name="T10" fmla="*/ 48 w 49"/>
                  <a:gd name="T11" fmla="*/ 21 h 33"/>
                  <a:gd name="T12" fmla="*/ 36 w 49"/>
                  <a:gd name="T13" fmla="*/ 21 h 33"/>
                  <a:gd name="T14" fmla="*/ 48 w 49"/>
                  <a:gd name="T15" fmla="*/ 1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"/>
                  <a:gd name="T25" fmla="*/ 0 h 33"/>
                  <a:gd name="T26" fmla="*/ 49 w 49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" h="33">
                    <a:moveTo>
                      <a:pt x="48" y="10"/>
                    </a:moveTo>
                    <a:lnTo>
                      <a:pt x="24" y="1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36" y="32"/>
                    </a:lnTo>
                    <a:lnTo>
                      <a:pt x="48" y="21"/>
                    </a:lnTo>
                    <a:lnTo>
                      <a:pt x="36" y="21"/>
                    </a:lnTo>
                    <a:lnTo>
                      <a:pt x="48" y="1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90" name="Freeform 170"/>
              <p:cNvSpPr>
                <a:spLocks/>
              </p:cNvSpPr>
              <p:nvPr/>
            </p:nvSpPr>
            <p:spPr bwMode="auto">
              <a:xfrm>
                <a:off x="3040" y="2012"/>
                <a:ext cx="34" cy="33"/>
              </a:xfrm>
              <a:custGeom>
                <a:avLst/>
                <a:gdLst>
                  <a:gd name="T0" fmla="*/ 0 w 34"/>
                  <a:gd name="T1" fmla="*/ 0 h 33"/>
                  <a:gd name="T2" fmla="*/ 0 w 34"/>
                  <a:gd name="T3" fmla="*/ 21 h 33"/>
                  <a:gd name="T4" fmla="*/ 16 w 34"/>
                  <a:gd name="T5" fmla="*/ 32 h 33"/>
                  <a:gd name="T6" fmla="*/ 33 w 34"/>
                  <a:gd name="T7" fmla="*/ 21 h 33"/>
                  <a:gd name="T8" fmla="*/ 33 w 34"/>
                  <a:gd name="T9" fmla="*/ 0 h 33"/>
                  <a:gd name="T10" fmla="*/ 16 w 34"/>
                  <a:gd name="T11" fmla="*/ 0 h 33"/>
                  <a:gd name="T12" fmla="*/ 0 w 34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33"/>
                  <a:gd name="T23" fmla="*/ 34 w 34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33">
                    <a:moveTo>
                      <a:pt x="0" y="0"/>
                    </a:moveTo>
                    <a:lnTo>
                      <a:pt x="0" y="21"/>
                    </a:lnTo>
                    <a:lnTo>
                      <a:pt x="16" y="32"/>
                    </a:lnTo>
                    <a:lnTo>
                      <a:pt x="33" y="21"/>
                    </a:lnTo>
                    <a:lnTo>
                      <a:pt x="33" y="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</p:grpSp>
        <p:sp>
          <p:nvSpPr>
            <p:cNvPr id="481" name="Freeform 171" descr="Swaziland"/>
            <p:cNvSpPr>
              <a:spLocks/>
            </p:cNvSpPr>
            <p:nvPr/>
          </p:nvSpPr>
          <p:spPr bwMode="auto">
            <a:xfrm>
              <a:off x="4521200" y="5257800"/>
              <a:ext cx="46038" cy="44450"/>
            </a:xfrm>
            <a:custGeom>
              <a:avLst/>
              <a:gdLst>
                <a:gd name="T0" fmla="*/ 2147483646 w 34"/>
                <a:gd name="T1" fmla="*/ 2147483646 h 33"/>
                <a:gd name="T2" fmla="*/ 2147483646 w 34"/>
                <a:gd name="T3" fmla="*/ 0 h 33"/>
                <a:gd name="T4" fmla="*/ 2147483646 w 34"/>
                <a:gd name="T5" fmla="*/ 0 h 33"/>
                <a:gd name="T6" fmla="*/ 0 w 34"/>
                <a:gd name="T7" fmla="*/ 2147483646 h 33"/>
                <a:gd name="T8" fmla="*/ 0 w 34"/>
                <a:gd name="T9" fmla="*/ 2147483646 h 33"/>
                <a:gd name="T10" fmla="*/ 2147483646 w 34"/>
                <a:gd name="T11" fmla="*/ 2147483646 h 33"/>
                <a:gd name="T12" fmla="*/ 2147483646 w 34"/>
                <a:gd name="T13" fmla="*/ 2147483646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33"/>
                <a:gd name="T23" fmla="*/ 34 w 34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33">
                  <a:moveTo>
                    <a:pt x="33" y="21"/>
                  </a:moveTo>
                  <a:lnTo>
                    <a:pt x="33" y="0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16" y="32"/>
                  </a:lnTo>
                  <a:lnTo>
                    <a:pt x="33" y="2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grpSp>
          <p:nvGrpSpPr>
            <p:cNvPr id="482" name="Group 172"/>
            <p:cNvGrpSpPr>
              <a:grpSpLocks/>
            </p:cNvGrpSpPr>
            <p:nvPr/>
          </p:nvGrpSpPr>
          <p:grpSpPr bwMode="auto">
            <a:xfrm>
              <a:off x="4079875" y="4748213"/>
              <a:ext cx="296863" cy="320675"/>
              <a:chOff x="3112" y="2824"/>
              <a:chExt cx="219" cy="237"/>
            </a:xfrm>
          </p:grpSpPr>
          <p:sp>
            <p:nvSpPr>
              <p:cNvPr id="686" name="Freeform 173"/>
              <p:cNvSpPr>
                <a:spLocks/>
              </p:cNvSpPr>
              <p:nvPr/>
            </p:nvSpPr>
            <p:spPr bwMode="auto">
              <a:xfrm>
                <a:off x="3112" y="2846"/>
                <a:ext cx="219" cy="215"/>
              </a:xfrm>
              <a:custGeom>
                <a:avLst/>
                <a:gdLst>
                  <a:gd name="T0" fmla="*/ 0 w 219"/>
                  <a:gd name="T1" fmla="*/ 192 h 215"/>
                  <a:gd name="T2" fmla="*/ 12 w 219"/>
                  <a:gd name="T3" fmla="*/ 192 h 215"/>
                  <a:gd name="T4" fmla="*/ 36 w 219"/>
                  <a:gd name="T5" fmla="*/ 203 h 215"/>
                  <a:gd name="T6" fmla="*/ 109 w 219"/>
                  <a:gd name="T7" fmla="*/ 203 h 215"/>
                  <a:gd name="T8" fmla="*/ 169 w 219"/>
                  <a:gd name="T9" fmla="*/ 214 h 215"/>
                  <a:gd name="T10" fmla="*/ 193 w 219"/>
                  <a:gd name="T11" fmla="*/ 203 h 215"/>
                  <a:gd name="T12" fmla="*/ 181 w 219"/>
                  <a:gd name="T13" fmla="*/ 181 h 215"/>
                  <a:gd name="T14" fmla="*/ 181 w 219"/>
                  <a:gd name="T15" fmla="*/ 128 h 215"/>
                  <a:gd name="T16" fmla="*/ 218 w 219"/>
                  <a:gd name="T17" fmla="*/ 128 h 215"/>
                  <a:gd name="T18" fmla="*/ 218 w 219"/>
                  <a:gd name="T19" fmla="*/ 96 h 215"/>
                  <a:gd name="T20" fmla="*/ 181 w 219"/>
                  <a:gd name="T21" fmla="*/ 85 h 215"/>
                  <a:gd name="T22" fmla="*/ 169 w 219"/>
                  <a:gd name="T23" fmla="*/ 21 h 215"/>
                  <a:gd name="T24" fmla="*/ 133 w 219"/>
                  <a:gd name="T25" fmla="*/ 32 h 215"/>
                  <a:gd name="T26" fmla="*/ 96 w 219"/>
                  <a:gd name="T27" fmla="*/ 32 h 215"/>
                  <a:gd name="T28" fmla="*/ 84 w 219"/>
                  <a:gd name="T29" fmla="*/ 10 h 215"/>
                  <a:gd name="T30" fmla="*/ 84 w 219"/>
                  <a:gd name="T31" fmla="*/ 0 h 215"/>
                  <a:gd name="T32" fmla="*/ 12 w 219"/>
                  <a:gd name="T33" fmla="*/ 0 h 215"/>
                  <a:gd name="T34" fmla="*/ 24 w 219"/>
                  <a:gd name="T35" fmla="*/ 42 h 215"/>
                  <a:gd name="T36" fmla="*/ 36 w 219"/>
                  <a:gd name="T37" fmla="*/ 85 h 215"/>
                  <a:gd name="T38" fmla="*/ 24 w 219"/>
                  <a:gd name="T39" fmla="*/ 107 h 215"/>
                  <a:gd name="T40" fmla="*/ 12 w 219"/>
                  <a:gd name="T41" fmla="*/ 117 h 215"/>
                  <a:gd name="T42" fmla="*/ 0 w 219"/>
                  <a:gd name="T43" fmla="*/ 149 h 215"/>
                  <a:gd name="T44" fmla="*/ 0 w 219"/>
                  <a:gd name="T45" fmla="*/ 192 h 2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9"/>
                  <a:gd name="T70" fmla="*/ 0 h 215"/>
                  <a:gd name="T71" fmla="*/ 219 w 219"/>
                  <a:gd name="T72" fmla="*/ 215 h 2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9" h="215">
                    <a:moveTo>
                      <a:pt x="0" y="192"/>
                    </a:moveTo>
                    <a:lnTo>
                      <a:pt x="12" y="192"/>
                    </a:lnTo>
                    <a:lnTo>
                      <a:pt x="36" y="203"/>
                    </a:lnTo>
                    <a:lnTo>
                      <a:pt x="109" y="203"/>
                    </a:lnTo>
                    <a:lnTo>
                      <a:pt x="169" y="214"/>
                    </a:lnTo>
                    <a:lnTo>
                      <a:pt x="193" y="203"/>
                    </a:lnTo>
                    <a:lnTo>
                      <a:pt x="181" y="181"/>
                    </a:lnTo>
                    <a:lnTo>
                      <a:pt x="181" y="128"/>
                    </a:lnTo>
                    <a:lnTo>
                      <a:pt x="218" y="128"/>
                    </a:lnTo>
                    <a:lnTo>
                      <a:pt x="218" y="96"/>
                    </a:lnTo>
                    <a:lnTo>
                      <a:pt x="181" y="85"/>
                    </a:lnTo>
                    <a:lnTo>
                      <a:pt x="169" y="21"/>
                    </a:lnTo>
                    <a:lnTo>
                      <a:pt x="133" y="32"/>
                    </a:lnTo>
                    <a:lnTo>
                      <a:pt x="96" y="32"/>
                    </a:lnTo>
                    <a:lnTo>
                      <a:pt x="84" y="10"/>
                    </a:lnTo>
                    <a:lnTo>
                      <a:pt x="84" y="0"/>
                    </a:lnTo>
                    <a:lnTo>
                      <a:pt x="12" y="0"/>
                    </a:lnTo>
                    <a:lnTo>
                      <a:pt x="24" y="42"/>
                    </a:lnTo>
                    <a:lnTo>
                      <a:pt x="36" y="85"/>
                    </a:lnTo>
                    <a:lnTo>
                      <a:pt x="24" y="107"/>
                    </a:lnTo>
                    <a:lnTo>
                      <a:pt x="12" y="117"/>
                    </a:lnTo>
                    <a:lnTo>
                      <a:pt x="0" y="149"/>
                    </a:lnTo>
                    <a:lnTo>
                      <a:pt x="0" y="19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  <p:sp>
            <p:nvSpPr>
              <p:cNvPr id="687" name="Freeform 174"/>
              <p:cNvSpPr>
                <a:spLocks/>
              </p:cNvSpPr>
              <p:nvPr/>
            </p:nvSpPr>
            <p:spPr bwMode="auto">
              <a:xfrm>
                <a:off x="3112" y="2824"/>
                <a:ext cx="34" cy="30"/>
              </a:xfrm>
              <a:custGeom>
                <a:avLst/>
                <a:gdLst>
                  <a:gd name="T0" fmla="*/ 0 w 34"/>
                  <a:gd name="T1" fmla="*/ 29 h 30"/>
                  <a:gd name="T2" fmla="*/ 33 w 34"/>
                  <a:gd name="T3" fmla="*/ 0 h 30"/>
                  <a:gd name="T4" fmla="*/ 0 w 34"/>
                  <a:gd name="T5" fmla="*/ 0 h 30"/>
                  <a:gd name="T6" fmla="*/ 0 w 34"/>
                  <a:gd name="T7" fmla="*/ 29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30"/>
                  <a:gd name="T14" fmla="*/ 34 w 34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30">
                    <a:moveTo>
                      <a:pt x="0" y="29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</p:grpSp>
        <p:sp>
          <p:nvSpPr>
            <p:cNvPr id="483" name="Freeform 175" descr="Botswana"/>
            <p:cNvSpPr>
              <a:spLocks/>
            </p:cNvSpPr>
            <p:nvPr/>
          </p:nvSpPr>
          <p:spPr bwMode="auto">
            <a:xfrm>
              <a:off x="4262438" y="5068888"/>
              <a:ext cx="230187" cy="219075"/>
            </a:xfrm>
            <a:custGeom>
              <a:avLst/>
              <a:gdLst>
                <a:gd name="T0" fmla="*/ 2147483646 w 170"/>
                <a:gd name="T1" fmla="*/ 2147483646 h 162"/>
                <a:gd name="T2" fmla="*/ 2147483646 w 170"/>
                <a:gd name="T3" fmla="*/ 2147483646 h 162"/>
                <a:gd name="T4" fmla="*/ 2147483646 w 170"/>
                <a:gd name="T5" fmla="*/ 2147483646 h 162"/>
                <a:gd name="T6" fmla="*/ 2147483646 w 170"/>
                <a:gd name="T7" fmla="*/ 2147483646 h 162"/>
                <a:gd name="T8" fmla="*/ 2147483646 w 170"/>
                <a:gd name="T9" fmla="*/ 2147483646 h 162"/>
                <a:gd name="T10" fmla="*/ 2147483646 w 170"/>
                <a:gd name="T11" fmla="*/ 2147483646 h 162"/>
                <a:gd name="T12" fmla="*/ 2147483646 w 170"/>
                <a:gd name="T13" fmla="*/ 0 h 162"/>
                <a:gd name="T14" fmla="*/ 2147483646 w 170"/>
                <a:gd name="T15" fmla="*/ 0 h 162"/>
                <a:gd name="T16" fmla="*/ 2147483646 w 170"/>
                <a:gd name="T17" fmla="*/ 2147483646 h 162"/>
                <a:gd name="T18" fmla="*/ 2147483646 w 170"/>
                <a:gd name="T19" fmla="*/ 2147483646 h 162"/>
                <a:gd name="T20" fmla="*/ 0 w 170"/>
                <a:gd name="T21" fmla="*/ 2147483646 h 162"/>
                <a:gd name="T22" fmla="*/ 0 w 170"/>
                <a:gd name="T23" fmla="*/ 2147483646 h 162"/>
                <a:gd name="T24" fmla="*/ 2147483646 w 170"/>
                <a:gd name="T25" fmla="*/ 2147483646 h 162"/>
                <a:gd name="T26" fmla="*/ 2147483646 w 170"/>
                <a:gd name="T27" fmla="*/ 2147483646 h 162"/>
                <a:gd name="T28" fmla="*/ 2147483646 w 170"/>
                <a:gd name="T29" fmla="*/ 2147483646 h 162"/>
                <a:gd name="T30" fmla="*/ 2147483646 w 170"/>
                <a:gd name="T31" fmla="*/ 2147483646 h 162"/>
                <a:gd name="T32" fmla="*/ 2147483646 w 170"/>
                <a:gd name="T33" fmla="*/ 2147483646 h 162"/>
                <a:gd name="T34" fmla="*/ 2147483646 w 170"/>
                <a:gd name="T35" fmla="*/ 2147483646 h 162"/>
                <a:gd name="T36" fmla="*/ 2147483646 w 170"/>
                <a:gd name="T37" fmla="*/ 2147483646 h 1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0"/>
                <a:gd name="T58" fmla="*/ 0 h 162"/>
                <a:gd name="T59" fmla="*/ 170 w 170"/>
                <a:gd name="T60" fmla="*/ 162 h 1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0" h="162">
                  <a:moveTo>
                    <a:pt x="169" y="75"/>
                  </a:moveTo>
                  <a:lnTo>
                    <a:pt x="144" y="53"/>
                  </a:lnTo>
                  <a:lnTo>
                    <a:pt x="144" y="42"/>
                  </a:lnTo>
                  <a:lnTo>
                    <a:pt x="132" y="42"/>
                  </a:lnTo>
                  <a:lnTo>
                    <a:pt x="132" y="32"/>
                  </a:lnTo>
                  <a:lnTo>
                    <a:pt x="120" y="32"/>
                  </a:lnTo>
                  <a:lnTo>
                    <a:pt x="96" y="0"/>
                  </a:lnTo>
                  <a:lnTo>
                    <a:pt x="60" y="0"/>
                  </a:lnTo>
                  <a:lnTo>
                    <a:pt x="24" y="10"/>
                  </a:lnTo>
                  <a:lnTo>
                    <a:pt x="24" y="64"/>
                  </a:lnTo>
                  <a:lnTo>
                    <a:pt x="0" y="64"/>
                  </a:lnTo>
                  <a:lnTo>
                    <a:pt x="0" y="118"/>
                  </a:lnTo>
                  <a:lnTo>
                    <a:pt x="12" y="139"/>
                  </a:lnTo>
                  <a:lnTo>
                    <a:pt x="12" y="161"/>
                  </a:lnTo>
                  <a:lnTo>
                    <a:pt x="60" y="128"/>
                  </a:lnTo>
                  <a:lnTo>
                    <a:pt x="96" y="139"/>
                  </a:lnTo>
                  <a:lnTo>
                    <a:pt x="132" y="118"/>
                  </a:lnTo>
                  <a:lnTo>
                    <a:pt x="132" y="107"/>
                  </a:lnTo>
                  <a:lnTo>
                    <a:pt x="169" y="7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84" name="Freeform 176" descr="Burundi"/>
            <p:cNvSpPr>
              <a:spLocks/>
            </p:cNvSpPr>
            <p:nvPr/>
          </p:nvSpPr>
          <p:spPr bwMode="auto">
            <a:xfrm>
              <a:off x="4506913" y="4706938"/>
              <a:ext cx="47625" cy="41275"/>
            </a:xfrm>
            <a:custGeom>
              <a:avLst/>
              <a:gdLst>
                <a:gd name="T0" fmla="*/ 0 w 36"/>
                <a:gd name="T1" fmla="*/ 0 h 31"/>
                <a:gd name="T2" fmla="*/ 0 w 36"/>
                <a:gd name="T3" fmla="*/ 2147483646 h 31"/>
                <a:gd name="T4" fmla="*/ 2147483646 w 36"/>
                <a:gd name="T5" fmla="*/ 2147483646 h 31"/>
                <a:gd name="T6" fmla="*/ 2147483646 w 36"/>
                <a:gd name="T7" fmla="*/ 2147483646 h 31"/>
                <a:gd name="T8" fmla="*/ 2147483646 w 36"/>
                <a:gd name="T9" fmla="*/ 2147483646 h 31"/>
                <a:gd name="T10" fmla="*/ 2147483646 w 36"/>
                <a:gd name="T11" fmla="*/ 0 h 31"/>
                <a:gd name="T12" fmla="*/ 0 w 36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1"/>
                <a:gd name="T23" fmla="*/ 36 w 36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1">
                  <a:moveTo>
                    <a:pt x="0" y="0"/>
                  </a:moveTo>
                  <a:lnTo>
                    <a:pt x="0" y="30"/>
                  </a:lnTo>
                  <a:lnTo>
                    <a:pt x="11" y="30"/>
                  </a:lnTo>
                  <a:lnTo>
                    <a:pt x="23" y="30"/>
                  </a:lnTo>
                  <a:lnTo>
                    <a:pt x="35" y="16"/>
                  </a:ln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85" name="Freeform 177" descr="Namibie"/>
            <p:cNvSpPr>
              <a:spLocks/>
            </p:cNvSpPr>
            <p:nvPr/>
          </p:nvSpPr>
          <p:spPr bwMode="auto">
            <a:xfrm>
              <a:off x="4064000" y="5038725"/>
              <a:ext cx="327025" cy="290513"/>
            </a:xfrm>
            <a:custGeom>
              <a:avLst/>
              <a:gdLst>
                <a:gd name="T0" fmla="*/ 2147483646 w 241"/>
                <a:gd name="T1" fmla="*/ 0 h 215"/>
                <a:gd name="T2" fmla="*/ 0 w 241"/>
                <a:gd name="T3" fmla="*/ 2147483646 h 215"/>
                <a:gd name="T4" fmla="*/ 2147483646 w 241"/>
                <a:gd name="T5" fmla="*/ 2147483646 h 215"/>
                <a:gd name="T6" fmla="*/ 2147483646 w 241"/>
                <a:gd name="T7" fmla="*/ 2147483646 h 215"/>
                <a:gd name="T8" fmla="*/ 2147483646 w 241"/>
                <a:gd name="T9" fmla="*/ 2147483646 h 215"/>
                <a:gd name="T10" fmla="*/ 2147483646 w 241"/>
                <a:gd name="T11" fmla="*/ 2147483646 h 215"/>
                <a:gd name="T12" fmla="*/ 2147483646 w 241"/>
                <a:gd name="T13" fmla="*/ 2147483646 h 215"/>
                <a:gd name="T14" fmla="*/ 2147483646 w 241"/>
                <a:gd name="T15" fmla="*/ 2147483646 h 215"/>
                <a:gd name="T16" fmla="*/ 2147483646 w 241"/>
                <a:gd name="T17" fmla="*/ 2147483646 h 215"/>
                <a:gd name="T18" fmla="*/ 2147483646 w 241"/>
                <a:gd name="T19" fmla="*/ 2147483646 h 215"/>
                <a:gd name="T20" fmla="*/ 2147483646 w 241"/>
                <a:gd name="T21" fmla="*/ 2147483646 h 215"/>
                <a:gd name="T22" fmla="*/ 2147483646 w 241"/>
                <a:gd name="T23" fmla="*/ 2147483646 h 215"/>
                <a:gd name="T24" fmla="*/ 2147483646 w 241"/>
                <a:gd name="T25" fmla="*/ 2147483646 h 215"/>
                <a:gd name="T26" fmla="*/ 2147483646 w 241"/>
                <a:gd name="T27" fmla="*/ 2147483646 h 215"/>
                <a:gd name="T28" fmla="*/ 2147483646 w 241"/>
                <a:gd name="T29" fmla="*/ 2147483646 h 215"/>
                <a:gd name="T30" fmla="*/ 2147483646 w 241"/>
                <a:gd name="T31" fmla="*/ 2147483646 h 215"/>
                <a:gd name="T32" fmla="*/ 2147483646 w 241"/>
                <a:gd name="T33" fmla="*/ 2147483646 h 215"/>
                <a:gd name="T34" fmla="*/ 2147483646 w 241"/>
                <a:gd name="T35" fmla="*/ 2147483646 h 215"/>
                <a:gd name="T36" fmla="*/ 2147483646 w 241"/>
                <a:gd name="T37" fmla="*/ 2147483646 h 215"/>
                <a:gd name="T38" fmla="*/ 2147483646 w 241"/>
                <a:gd name="T39" fmla="*/ 2147483646 h 215"/>
                <a:gd name="T40" fmla="*/ 2147483646 w 241"/>
                <a:gd name="T41" fmla="*/ 0 h 215"/>
                <a:gd name="T42" fmla="*/ 2147483646 w 241"/>
                <a:gd name="T43" fmla="*/ 0 h 2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1"/>
                <a:gd name="T67" fmla="*/ 0 h 215"/>
                <a:gd name="T68" fmla="*/ 241 w 241"/>
                <a:gd name="T69" fmla="*/ 215 h 2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1" h="215">
                  <a:moveTo>
                    <a:pt x="12" y="0"/>
                  </a:moveTo>
                  <a:lnTo>
                    <a:pt x="0" y="21"/>
                  </a:lnTo>
                  <a:lnTo>
                    <a:pt x="24" y="32"/>
                  </a:lnTo>
                  <a:lnTo>
                    <a:pt x="48" y="107"/>
                  </a:lnTo>
                  <a:lnTo>
                    <a:pt x="48" y="160"/>
                  </a:lnTo>
                  <a:lnTo>
                    <a:pt x="84" y="214"/>
                  </a:lnTo>
                  <a:lnTo>
                    <a:pt x="96" y="203"/>
                  </a:lnTo>
                  <a:lnTo>
                    <a:pt x="108" y="214"/>
                  </a:lnTo>
                  <a:lnTo>
                    <a:pt x="143" y="203"/>
                  </a:lnTo>
                  <a:lnTo>
                    <a:pt x="143" y="139"/>
                  </a:lnTo>
                  <a:lnTo>
                    <a:pt x="143" y="85"/>
                  </a:lnTo>
                  <a:lnTo>
                    <a:pt x="167" y="85"/>
                  </a:lnTo>
                  <a:lnTo>
                    <a:pt x="167" y="32"/>
                  </a:lnTo>
                  <a:lnTo>
                    <a:pt x="203" y="21"/>
                  </a:lnTo>
                  <a:lnTo>
                    <a:pt x="240" y="21"/>
                  </a:lnTo>
                  <a:lnTo>
                    <a:pt x="240" y="10"/>
                  </a:lnTo>
                  <a:lnTo>
                    <a:pt x="203" y="10"/>
                  </a:lnTo>
                  <a:lnTo>
                    <a:pt x="179" y="21"/>
                  </a:lnTo>
                  <a:lnTo>
                    <a:pt x="120" y="10"/>
                  </a:lnTo>
                  <a:lnTo>
                    <a:pt x="48" y="10"/>
                  </a:lnTo>
                  <a:lnTo>
                    <a:pt x="24" y="0"/>
                  </a:lnTo>
                  <a:lnTo>
                    <a:pt x="1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86" name="Freeform 178"/>
            <p:cNvSpPr>
              <a:spLocks/>
            </p:cNvSpPr>
            <p:nvPr/>
          </p:nvSpPr>
          <p:spPr bwMode="auto">
            <a:xfrm>
              <a:off x="4175125" y="5170488"/>
              <a:ext cx="414338" cy="304800"/>
            </a:xfrm>
            <a:custGeom>
              <a:avLst/>
              <a:gdLst>
                <a:gd name="T0" fmla="*/ 0 w 305"/>
                <a:gd name="T1" fmla="*/ 2147483646 h 225"/>
                <a:gd name="T2" fmla="*/ 0 w 305"/>
                <a:gd name="T3" fmla="*/ 2147483646 h 225"/>
                <a:gd name="T4" fmla="*/ 2147483646 w 305"/>
                <a:gd name="T5" fmla="*/ 2147483646 h 225"/>
                <a:gd name="T6" fmla="*/ 2147483646 w 305"/>
                <a:gd name="T7" fmla="*/ 2147483646 h 225"/>
                <a:gd name="T8" fmla="*/ 2147483646 w 305"/>
                <a:gd name="T9" fmla="*/ 2147483646 h 225"/>
                <a:gd name="T10" fmla="*/ 2147483646 w 305"/>
                <a:gd name="T11" fmla="*/ 2147483646 h 225"/>
                <a:gd name="T12" fmla="*/ 2147483646 w 305"/>
                <a:gd name="T13" fmla="*/ 2147483646 h 225"/>
                <a:gd name="T14" fmla="*/ 2147483646 w 305"/>
                <a:gd name="T15" fmla="*/ 2147483646 h 225"/>
                <a:gd name="T16" fmla="*/ 2147483646 w 305"/>
                <a:gd name="T17" fmla="*/ 2147483646 h 225"/>
                <a:gd name="T18" fmla="*/ 2147483646 w 305"/>
                <a:gd name="T19" fmla="*/ 2147483646 h 225"/>
                <a:gd name="T20" fmla="*/ 2147483646 w 305"/>
                <a:gd name="T21" fmla="*/ 2147483646 h 225"/>
                <a:gd name="T22" fmla="*/ 2147483646 w 305"/>
                <a:gd name="T23" fmla="*/ 2147483646 h 225"/>
                <a:gd name="T24" fmla="*/ 2147483646 w 305"/>
                <a:gd name="T25" fmla="*/ 2147483646 h 225"/>
                <a:gd name="T26" fmla="*/ 2147483646 w 305"/>
                <a:gd name="T27" fmla="*/ 2147483646 h 225"/>
                <a:gd name="T28" fmla="*/ 2147483646 w 305"/>
                <a:gd name="T29" fmla="*/ 2147483646 h 225"/>
                <a:gd name="T30" fmla="*/ 2147483646 w 305"/>
                <a:gd name="T31" fmla="*/ 2147483646 h 225"/>
                <a:gd name="T32" fmla="*/ 2147483646 w 305"/>
                <a:gd name="T33" fmla="*/ 2147483646 h 225"/>
                <a:gd name="T34" fmla="*/ 2147483646 w 305"/>
                <a:gd name="T35" fmla="*/ 2147483646 h 225"/>
                <a:gd name="T36" fmla="*/ 2147483646 w 305"/>
                <a:gd name="T37" fmla="*/ 2147483646 h 225"/>
                <a:gd name="T38" fmla="*/ 2147483646 w 305"/>
                <a:gd name="T39" fmla="*/ 2147483646 h 225"/>
                <a:gd name="T40" fmla="*/ 2147483646 w 305"/>
                <a:gd name="T41" fmla="*/ 2147483646 h 225"/>
                <a:gd name="T42" fmla="*/ 2147483646 w 305"/>
                <a:gd name="T43" fmla="*/ 2147483646 h 225"/>
                <a:gd name="T44" fmla="*/ 2147483646 w 305"/>
                <a:gd name="T45" fmla="*/ 2147483646 h 225"/>
                <a:gd name="T46" fmla="*/ 2147483646 w 305"/>
                <a:gd name="T47" fmla="*/ 2147483646 h 225"/>
                <a:gd name="T48" fmla="*/ 2147483646 w 305"/>
                <a:gd name="T49" fmla="*/ 2147483646 h 225"/>
                <a:gd name="T50" fmla="*/ 2147483646 w 305"/>
                <a:gd name="T51" fmla="*/ 0 h 225"/>
                <a:gd name="T52" fmla="*/ 2147483646 w 305"/>
                <a:gd name="T53" fmla="*/ 2147483646 h 225"/>
                <a:gd name="T54" fmla="*/ 2147483646 w 305"/>
                <a:gd name="T55" fmla="*/ 2147483646 h 225"/>
                <a:gd name="T56" fmla="*/ 2147483646 w 305"/>
                <a:gd name="T57" fmla="*/ 2147483646 h 225"/>
                <a:gd name="T58" fmla="*/ 2147483646 w 305"/>
                <a:gd name="T59" fmla="*/ 2147483646 h 225"/>
                <a:gd name="T60" fmla="*/ 2147483646 w 305"/>
                <a:gd name="T61" fmla="*/ 2147483646 h 225"/>
                <a:gd name="T62" fmla="*/ 2147483646 w 305"/>
                <a:gd name="T63" fmla="*/ 2147483646 h 225"/>
                <a:gd name="T64" fmla="*/ 2147483646 w 305"/>
                <a:gd name="T65" fmla="*/ 2147483646 h 225"/>
                <a:gd name="T66" fmla="*/ 2147483646 w 305"/>
                <a:gd name="T67" fmla="*/ 2147483646 h 225"/>
                <a:gd name="T68" fmla="*/ 2147483646 w 305"/>
                <a:gd name="T69" fmla="*/ 2147483646 h 225"/>
                <a:gd name="T70" fmla="*/ 2147483646 w 305"/>
                <a:gd name="T71" fmla="*/ 2147483646 h 225"/>
                <a:gd name="T72" fmla="*/ 0 w 305"/>
                <a:gd name="T73" fmla="*/ 2147483646 h 2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5"/>
                <a:gd name="T112" fmla="*/ 0 h 225"/>
                <a:gd name="T113" fmla="*/ 305 w 305"/>
                <a:gd name="T114" fmla="*/ 225 h 2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5" h="225">
                  <a:moveTo>
                    <a:pt x="0" y="117"/>
                  </a:moveTo>
                  <a:lnTo>
                    <a:pt x="0" y="138"/>
                  </a:lnTo>
                  <a:lnTo>
                    <a:pt x="24" y="181"/>
                  </a:lnTo>
                  <a:lnTo>
                    <a:pt x="24" y="213"/>
                  </a:lnTo>
                  <a:lnTo>
                    <a:pt x="36" y="224"/>
                  </a:lnTo>
                  <a:lnTo>
                    <a:pt x="96" y="213"/>
                  </a:lnTo>
                  <a:lnTo>
                    <a:pt x="109" y="224"/>
                  </a:lnTo>
                  <a:lnTo>
                    <a:pt x="133" y="213"/>
                  </a:lnTo>
                  <a:lnTo>
                    <a:pt x="145" y="213"/>
                  </a:lnTo>
                  <a:lnTo>
                    <a:pt x="158" y="213"/>
                  </a:lnTo>
                  <a:lnTo>
                    <a:pt x="182" y="213"/>
                  </a:lnTo>
                  <a:lnTo>
                    <a:pt x="231" y="170"/>
                  </a:lnTo>
                  <a:lnTo>
                    <a:pt x="267" y="128"/>
                  </a:lnTo>
                  <a:lnTo>
                    <a:pt x="291" y="117"/>
                  </a:lnTo>
                  <a:lnTo>
                    <a:pt x="304" y="96"/>
                  </a:lnTo>
                  <a:lnTo>
                    <a:pt x="304" y="85"/>
                  </a:lnTo>
                  <a:lnTo>
                    <a:pt x="279" y="85"/>
                  </a:lnTo>
                  <a:lnTo>
                    <a:pt x="267" y="96"/>
                  </a:lnTo>
                  <a:lnTo>
                    <a:pt x="255" y="85"/>
                  </a:lnTo>
                  <a:lnTo>
                    <a:pt x="255" y="74"/>
                  </a:lnTo>
                  <a:lnTo>
                    <a:pt x="267" y="64"/>
                  </a:lnTo>
                  <a:lnTo>
                    <a:pt x="279" y="64"/>
                  </a:lnTo>
                  <a:lnTo>
                    <a:pt x="279" y="21"/>
                  </a:lnTo>
                  <a:lnTo>
                    <a:pt x="279" y="10"/>
                  </a:lnTo>
                  <a:lnTo>
                    <a:pt x="243" y="10"/>
                  </a:lnTo>
                  <a:lnTo>
                    <a:pt x="231" y="0"/>
                  </a:lnTo>
                  <a:lnTo>
                    <a:pt x="194" y="32"/>
                  </a:lnTo>
                  <a:lnTo>
                    <a:pt x="194" y="42"/>
                  </a:lnTo>
                  <a:lnTo>
                    <a:pt x="158" y="64"/>
                  </a:lnTo>
                  <a:lnTo>
                    <a:pt x="121" y="53"/>
                  </a:lnTo>
                  <a:lnTo>
                    <a:pt x="72" y="85"/>
                  </a:lnTo>
                  <a:lnTo>
                    <a:pt x="72" y="64"/>
                  </a:lnTo>
                  <a:lnTo>
                    <a:pt x="60" y="42"/>
                  </a:lnTo>
                  <a:lnTo>
                    <a:pt x="60" y="106"/>
                  </a:lnTo>
                  <a:lnTo>
                    <a:pt x="24" y="117"/>
                  </a:lnTo>
                  <a:lnTo>
                    <a:pt x="12" y="106"/>
                  </a:lnTo>
                  <a:lnTo>
                    <a:pt x="0" y="117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87" name="Freeform 179" descr="Rep. démocratique du Congo"/>
            <p:cNvSpPr>
              <a:spLocks/>
            </p:cNvSpPr>
            <p:nvPr/>
          </p:nvSpPr>
          <p:spPr bwMode="auto">
            <a:xfrm>
              <a:off x="4079875" y="4533900"/>
              <a:ext cx="474663" cy="420688"/>
            </a:xfrm>
            <a:custGeom>
              <a:avLst/>
              <a:gdLst>
                <a:gd name="T0" fmla="*/ 2147483646 w 351"/>
                <a:gd name="T1" fmla="*/ 2147483646 h 310"/>
                <a:gd name="T2" fmla="*/ 2147483646 w 351"/>
                <a:gd name="T3" fmla="*/ 2147483646 h 310"/>
                <a:gd name="T4" fmla="*/ 2147483646 w 351"/>
                <a:gd name="T5" fmla="*/ 2147483646 h 310"/>
                <a:gd name="T6" fmla="*/ 2147483646 w 351"/>
                <a:gd name="T7" fmla="*/ 2147483646 h 310"/>
                <a:gd name="T8" fmla="*/ 2147483646 w 351"/>
                <a:gd name="T9" fmla="*/ 2147483646 h 310"/>
                <a:gd name="T10" fmla="*/ 2147483646 w 351"/>
                <a:gd name="T11" fmla="*/ 2147483646 h 310"/>
                <a:gd name="T12" fmla="*/ 2147483646 w 351"/>
                <a:gd name="T13" fmla="*/ 2147483646 h 310"/>
                <a:gd name="T14" fmla="*/ 2147483646 w 351"/>
                <a:gd name="T15" fmla="*/ 2147483646 h 310"/>
                <a:gd name="T16" fmla="*/ 2147483646 w 351"/>
                <a:gd name="T17" fmla="*/ 2147483646 h 310"/>
                <a:gd name="T18" fmla="*/ 2147483646 w 351"/>
                <a:gd name="T19" fmla="*/ 2147483646 h 310"/>
                <a:gd name="T20" fmla="*/ 2147483646 w 351"/>
                <a:gd name="T21" fmla="*/ 2147483646 h 310"/>
                <a:gd name="T22" fmla="*/ 2147483646 w 351"/>
                <a:gd name="T23" fmla="*/ 2147483646 h 310"/>
                <a:gd name="T24" fmla="*/ 2147483646 w 351"/>
                <a:gd name="T25" fmla="*/ 2147483646 h 310"/>
                <a:gd name="T26" fmla="*/ 2147483646 w 351"/>
                <a:gd name="T27" fmla="*/ 2147483646 h 310"/>
                <a:gd name="T28" fmla="*/ 2147483646 w 351"/>
                <a:gd name="T29" fmla="*/ 2147483646 h 310"/>
                <a:gd name="T30" fmla="*/ 2147483646 w 351"/>
                <a:gd name="T31" fmla="*/ 2147483646 h 310"/>
                <a:gd name="T32" fmla="*/ 2147483646 w 351"/>
                <a:gd name="T33" fmla="*/ 2147483646 h 310"/>
                <a:gd name="T34" fmla="*/ 2147483646 w 351"/>
                <a:gd name="T35" fmla="*/ 2147483646 h 310"/>
                <a:gd name="T36" fmla="*/ 2147483646 w 351"/>
                <a:gd name="T37" fmla="*/ 2147483646 h 310"/>
                <a:gd name="T38" fmla="*/ 2147483646 w 351"/>
                <a:gd name="T39" fmla="*/ 2147483646 h 310"/>
                <a:gd name="T40" fmla="*/ 2147483646 w 351"/>
                <a:gd name="T41" fmla="*/ 2147483646 h 310"/>
                <a:gd name="T42" fmla="*/ 2147483646 w 351"/>
                <a:gd name="T43" fmla="*/ 2147483646 h 310"/>
                <a:gd name="T44" fmla="*/ 2147483646 w 351"/>
                <a:gd name="T45" fmla="*/ 2147483646 h 310"/>
                <a:gd name="T46" fmla="*/ 2147483646 w 351"/>
                <a:gd name="T47" fmla="*/ 0 h 310"/>
                <a:gd name="T48" fmla="*/ 2147483646 w 351"/>
                <a:gd name="T49" fmla="*/ 0 h 310"/>
                <a:gd name="T50" fmla="*/ 2147483646 w 351"/>
                <a:gd name="T51" fmla="*/ 2147483646 h 310"/>
                <a:gd name="T52" fmla="*/ 2147483646 w 351"/>
                <a:gd name="T53" fmla="*/ 0 h 310"/>
                <a:gd name="T54" fmla="*/ 2147483646 w 351"/>
                <a:gd name="T55" fmla="*/ 2147483646 h 310"/>
                <a:gd name="T56" fmla="*/ 2147483646 w 351"/>
                <a:gd name="T57" fmla="*/ 0 h 310"/>
                <a:gd name="T58" fmla="*/ 2147483646 w 351"/>
                <a:gd name="T59" fmla="*/ 0 h 310"/>
                <a:gd name="T60" fmla="*/ 2147483646 w 351"/>
                <a:gd name="T61" fmla="*/ 2147483646 h 310"/>
                <a:gd name="T62" fmla="*/ 2147483646 w 351"/>
                <a:gd name="T63" fmla="*/ 2147483646 h 310"/>
                <a:gd name="T64" fmla="*/ 2147483646 w 351"/>
                <a:gd name="T65" fmla="*/ 2147483646 h 310"/>
                <a:gd name="T66" fmla="*/ 2147483646 w 351"/>
                <a:gd name="T67" fmla="*/ 2147483646 h 310"/>
                <a:gd name="T68" fmla="*/ 2147483646 w 351"/>
                <a:gd name="T69" fmla="*/ 2147483646 h 310"/>
                <a:gd name="T70" fmla="*/ 2147483646 w 351"/>
                <a:gd name="T71" fmla="*/ 2147483646 h 310"/>
                <a:gd name="T72" fmla="*/ 2147483646 w 351"/>
                <a:gd name="T73" fmla="*/ 2147483646 h 310"/>
                <a:gd name="T74" fmla="*/ 0 w 351"/>
                <a:gd name="T75" fmla="*/ 2147483646 h 310"/>
                <a:gd name="T76" fmla="*/ 2147483646 w 351"/>
                <a:gd name="T77" fmla="*/ 2147483646 h 310"/>
                <a:gd name="T78" fmla="*/ 2147483646 w 351"/>
                <a:gd name="T79" fmla="*/ 2147483646 h 310"/>
                <a:gd name="T80" fmla="*/ 2147483646 w 351"/>
                <a:gd name="T81" fmla="*/ 2147483646 h 310"/>
                <a:gd name="T82" fmla="*/ 2147483646 w 351"/>
                <a:gd name="T83" fmla="*/ 2147483646 h 310"/>
                <a:gd name="T84" fmla="*/ 2147483646 w 351"/>
                <a:gd name="T85" fmla="*/ 2147483646 h 310"/>
                <a:gd name="T86" fmla="*/ 2147483646 w 351"/>
                <a:gd name="T87" fmla="*/ 2147483646 h 3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"/>
                <a:gd name="T133" fmla="*/ 0 h 310"/>
                <a:gd name="T134" fmla="*/ 351 w 351"/>
                <a:gd name="T135" fmla="*/ 310 h 31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" h="310">
                  <a:moveTo>
                    <a:pt x="168" y="201"/>
                  </a:moveTo>
                  <a:lnTo>
                    <a:pt x="181" y="266"/>
                  </a:lnTo>
                  <a:lnTo>
                    <a:pt x="217" y="276"/>
                  </a:lnTo>
                  <a:lnTo>
                    <a:pt x="277" y="287"/>
                  </a:lnTo>
                  <a:lnTo>
                    <a:pt x="313" y="309"/>
                  </a:lnTo>
                  <a:lnTo>
                    <a:pt x="325" y="309"/>
                  </a:lnTo>
                  <a:lnTo>
                    <a:pt x="325" y="287"/>
                  </a:lnTo>
                  <a:lnTo>
                    <a:pt x="301" y="276"/>
                  </a:lnTo>
                  <a:lnTo>
                    <a:pt x="301" y="266"/>
                  </a:lnTo>
                  <a:lnTo>
                    <a:pt x="313" y="223"/>
                  </a:lnTo>
                  <a:lnTo>
                    <a:pt x="350" y="223"/>
                  </a:lnTo>
                  <a:lnTo>
                    <a:pt x="337" y="201"/>
                  </a:lnTo>
                  <a:lnTo>
                    <a:pt x="325" y="191"/>
                  </a:lnTo>
                  <a:lnTo>
                    <a:pt x="313" y="158"/>
                  </a:lnTo>
                  <a:lnTo>
                    <a:pt x="313" y="148"/>
                  </a:lnTo>
                  <a:lnTo>
                    <a:pt x="313" y="128"/>
                  </a:lnTo>
                  <a:lnTo>
                    <a:pt x="325" y="107"/>
                  </a:lnTo>
                  <a:lnTo>
                    <a:pt x="325" y="75"/>
                  </a:lnTo>
                  <a:lnTo>
                    <a:pt x="337" y="64"/>
                  </a:lnTo>
                  <a:lnTo>
                    <a:pt x="350" y="53"/>
                  </a:lnTo>
                  <a:lnTo>
                    <a:pt x="350" y="32"/>
                  </a:lnTo>
                  <a:lnTo>
                    <a:pt x="325" y="10"/>
                  </a:lnTo>
                  <a:lnTo>
                    <a:pt x="289" y="10"/>
                  </a:lnTo>
                  <a:lnTo>
                    <a:pt x="277" y="0"/>
                  </a:lnTo>
                  <a:lnTo>
                    <a:pt x="253" y="0"/>
                  </a:lnTo>
                  <a:lnTo>
                    <a:pt x="241" y="10"/>
                  </a:lnTo>
                  <a:lnTo>
                    <a:pt x="193" y="0"/>
                  </a:lnTo>
                  <a:lnTo>
                    <a:pt x="193" y="10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108" y="21"/>
                  </a:lnTo>
                  <a:lnTo>
                    <a:pt x="108" y="53"/>
                  </a:lnTo>
                  <a:lnTo>
                    <a:pt x="108" y="85"/>
                  </a:lnTo>
                  <a:lnTo>
                    <a:pt x="84" y="117"/>
                  </a:lnTo>
                  <a:lnTo>
                    <a:pt x="60" y="158"/>
                  </a:lnTo>
                  <a:lnTo>
                    <a:pt x="48" y="158"/>
                  </a:lnTo>
                  <a:lnTo>
                    <a:pt x="12" y="158"/>
                  </a:lnTo>
                  <a:lnTo>
                    <a:pt x="0" y="180"/>
                  </a:lnTo>
                  <a:lnTo>
                    <a:pt x="12" y="180"/>
                  </a:lnTo>
                  <a:lnTo>
                    <a:pt x="84" y="180"/>
                  </a:lnTo>
                  <a:lnTo>
                    <a:pt x="84" y="191"/>
                  </a:lnTo>
                  <a:lnTo>
                    <a:pt x="96" y="212"/>
                  </a:lnTo>
                  <a:lnTo>
                    <a:pt x="132" y="212"/>
                  </a:lnTo>
                  <a:lnTo>
                    <a:pt x="168" y="201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88" name="Freeform 180" descr="Zambie"/>
            <p:cNvSpPr>
              <a:spLocks/>
            </p:cNvSpPr>
            <p:nvPr/>
          </p:nvSpPr>
          <p:spPr bwMode="auto">
            <a:xfrm>
              <a:off x="4327525" y="4837113"/>
              <a:ext cx="279400" cy="231775"/>
            </a:xfrm>
            <a:custGeom>
              <a:avLst/>
              <a:gdLst>
                <a:gd name="T0" fmla="*/ 2147483646 w 206"/>
                <a:gd name="T1" fmla="*/ 2147483646 h 172"/>
                <a:gd name="T2" fmla="*/ 2147483646 w 206"/>
                <a:gd name="T3" fmla="*/ 2147483646 h 172"/>
                <a:gd name="T4" fmla="*/ 0 w 206"/>
                <a:gd name="T5" fmla="*/ 2147483646 h 172"/>
                <a:gd name="T6" fmla="*/ 0 w 206"/>
                <a:gd name="T7" fmla="*/ 2147483646 h 172"/>
                <a:gd name="T8" fmla="*/ 2147483646 w 206"/>
                <a:gd name="T9" fmla="*/ 2147483646 h 172"/>
                <a:gd name="T10" fmla="*/ 2147483646 w 206"/>
                <a:gd name="T11" fmla="*/ 2147483646 h 172"/>
                <a:gd name="T12" fmla="*/ 2147483646 w 206"/>
                <a:gd name="T13" fmla="*/ 2147483646 h 172"/>
                <a:gd name="T14" fmla="*/ 2147483646 w 206"/>
                <a:gd name="T15" fmla="*/ 2147483646 h 172"/>
                <a:gd name="T16" fmla="*/ 2147483646 w 206"/>
                <a:gd name="T17" fmla="*/ 2147483646 h 172"/>
                <a:gd name="T18" fmla="*/ 2147483646 w 206"/>
                <a:gd name="T19" fmla="*/ 2147483646 h 172"/>
                <a:gd name="T20" fmla="*/ 2147483646 w 206"/>
                <a:gd name="T21" fmla="*/ 2147483646 h 172"/>
                <a:gd name="T22" fmla="*/ 2147483646 w 206"/>
                <a:gd name="T23" fmla="*/ 2147483646 h 172"/>
                <a:gd name="T24" fmla="*/ 2147483646 w 206"/>
                <a:gd name="T25" fmla="*/ 2147483646 h 172"/>
                <a:gd name="T26" fmla="*/ 2147483646 w 206"/>
                <a:gd name="T27" fmla="*/ 2147483646 h 172"/>
                <a:gd name="T28" fmla="*/ 2147483646 w 206"/>
                <a:gd name="T29" fmla="*/ 2147483646 h 172"/>
                <a:gd name="T30" fmla="*/ 2147483646 w 206"/>
                <a:gd name="T31" fmla="*/ 2147483646 h 172"/>
                <a:gd name="T32" fmla="*/ 2147483646 w 206"/>
                <a:gd name="T33" fmla="*/ 0 h 172"/>
                <a:gd name="T34" fmla="*/ 2147483646 w 206"/>
                <a:gd name="T35" fmla="*/ 0 h 172"/>
                <a:gd name="T36" fmla="*/ 2147483646 w 206"/>
                <a:gd name="T37" fmla="*/ 2147483646 h 172"/>
                <a:gd name="T38" fmla="*/ 2147483646 w 206"/>
                <a:gd name="T39" fmla="*/ 2147483646 h 172"/>
                <a:gd name="T40" fmla="*/ 2147483646 w 206"/>
                <a:gd name="T41" fmla="*/ 2147483646 h 172"/>
                <a:gd name="T42" fmla="*/ 2147483646 w 206"/>
                <a:gd name="T43" fmla="*/ 2147483646 h 172"/>
                <a:gd name="T44" fmla="*/ 2147483646 w 206"/>
                <a:gd name="T45" fmla="*/ 2147483646 h 172"/>
                <a:gd name="T46" fmla="*/ 2147483646 w 206"/>
                <a:gd name="T47" fmla="*/ 2147483646 h 172"/>
                <a:gd name="T48" fmla="*/ 2147483646 w 206"/>
                <a:gd name="T49" fmla="*/ 2147483646 h 1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6"/>
                <a:gd name="T76" fmla="*/ 0 h 172"/>
                <a:gd name="T77" fmla="*/ 206 w 206"/>
                <a:gd name="T78" fmla="*/ 172 h 1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6" h="172">
                  <a:moveTo>
                    <a:pt x="36" y="53"/>
                  </a:moveTo>
                  <a:lnTo>
                    <a:pt x="36" y="85"/>
                  </a:lnTo>
                  <a:lnTo>
                    <a:pt x="0" y="85"/>
                  </a:lnTo>
                  <a:lnTo>
                    <a:pt x="0" y="138"/>
                  </a:lnTo>
                  <a:lnTo>
                    <a:pt x="12" y="160"/>
                  </a:lnTo>
                  <a:lnTo>
                    <a:pt x="48" y="160"/>
                  </a:lnTo>
                  <a:lnTo>
                    <a:pt x="48" y="171"/>
                  </a:lnTo>
                  <a:lnTo>
                    <a:pt x="84" y="171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28"/>
                  </a:lnTo>
                  <a:lnTo>
                    <a:pt x="156" y="128"/>
                  </a:lnTo>
                  <a:lnTo>
                    <a:pt x="192" y="106"/>
                  </a:lnTo>
                  <a:lnTo>
                    <a:pt x="205" y="74"/>
                  </a:lnTo>
                  <a:lnTo>
                    <a:pt x="205" y="42"/>
                  </a:lnTo>
                  <a:lnTo>
                    <a:pt x="192" y="21"/>
                  </a:lnTo>
                  <a:lnTo>
                    <a:pt x="168" y="0"/>
                  </a:lnTo>
                  <a:lnTo>
                    <a:pt x="132" y="0"/>
                  </a:lnTo>
                  <a:lnTo>
                    <a:pt x="120" y="42"/>
                  </a:lnTo>
                  <a:lnTo>
                    <a:pt x="120" y="53"/>
                  </a:lnTo>
                  <a:lnTo>
                    <a:pt x="144" y="64"/>
                  </a:lnTo>
                  <a:lnTo>
                    <a:pt x="144" y="85"/>
                  </a:lnTo>
                  <a:lnTo>
                    <a:pt x="132" y="85"/>
                  </a:lnTo>
                  <a:lnTo>
                    <a:pt x="96" y="64"/>
                  </a:lnTo>
                  <a:lnTo>
                    <a:pt x="36" y="53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89" name="Freeform 181" descr="Zimbabwe"/>
            <p:cNvSpPr>
              <a:spLocks/>
            </p:cNvSpPr>
            <p:nvPr/>
          </p:nvSpPr>
          <p:spPr bwMode="auto">
            <a:xfrm>
              <a:off x="4389438" y="5010150"/>
              <a:ext cx="200025" cy="174625"/>
            </a:xfrm>
            <a:custGeom>
              <a:avLst/>
              <a:gdLst>
                <a:gd name="T0" fmla="*/ 2147483646 w 147"/>
                <a:gd name="T1" fmla="*/ 0 h 129"/>
                <a:gd name="T2" fmla="*/ 2147483646 w 147"/>
                <a:gd name="T3" fmla="*/ 0 h 129"/>
                <a:gd name="T4" fmla="*/ 2147483646 w 147"/>
                <a:gd name="T5" fmla="*/ 2147483646 h 129"/>
                <a:gd name="T6" fmla="*/ 2147483646 w 147"/>
                <a:gd name="T7" fmla="*/ 2147483646 h 129"/>
                <a:gd name="T8" fmla="*/ 2147483646 w 147"/>
                <a:gd name="T9" fmla="*/ 2147483646 h 129"/>
                <a:gd name="T10" fmla="*/ 0 w 147"/>
                <a:gd name="T11" fmla="*/ 2147483646 h 129"/>
                <a:gd name="T12" fmla="*/ 2147483646 w 147"/>
                <a:gd name="T13" fmla="*/ 2147483646 h 129"/>
                <a:gd name="T14" fmla="*/ 2147483646 w 147"/>
                <a:gd name="T15" fmla="*/ 2147483646 h 129"/>
                <a:gd name="T16" fmla="*/ 2147483646 w 147"/>
                <a:gd name="T17" fmla="*/ 2147483646 h 129"/>
                <a:gd name="T18" fmla="*/ 2147483646 w 147"/>
                <a:gd name="T19" fmla="*/ 2147483646 h 129"/>
                <a:gd name="T20" fmla="*/ 2147483646 w 147"/>
                <a:gd name="T21" fmla="*/ 2147483646 h 129"/>
                <a:gd name="T22" fmla="*/ 2147483646 w 147"/>
                <a:gd name="T23" fmla="*/ 2147483646 h 129"/>
                <a:gd name="T24" fmla="*/ 2147483646 w 147"/>
                <a:gd name="T25" fmla="*/ 2147483646 h 129"/>
                <a:gd name="T26" fmla="*/ 2147483646 w 147"/>
                <a:gd name="T27" fmla="*/ 2147483646 h 129"/>
                <a:gd name="T28" fmla="*/ 2147483646 w 147"/>
                <a:gd name="T29" fmla="*/ 2147483646 h 129"/>
                <a:gd name="T30" fmla="*/ 2147483646 w 147"/>
                <a:gd name="T31" fmla="*/ 2147483646 h 129"/>
                <a:gd name="T32" fmla="*/ 2147483646 w 147"/>
                <a:gd name="T33" fmla="*/ 2147483646 h 129"/>
                <a:gd name="T34" fmla="*/ 2147483646 w 147"/>
                <a:gd name="T35" fmla="*/ 2147483646 h 129"/>
                <a:gd name="T36" fmla="*/ 2147483646 w 147"/>
                <a:gd name="T37" fmla="*/ 2147483646 h 129"/>
                <a:gd name="T38" fmla="*/ 2147483646 w 147"/>
                <a:gd name="T39" fmla="*/ 0 h 1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7"/>
                <a:gd name="T61" fmla="*/ 0 h 129"/>
                <a:gd name="T62" fmla="*/ 147 w 147"/>
                <a:gd name="T63" fmla="*/ 129 h 1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7" h="129">
                  <a:moveTo>
                    <a:pt x="109" y="0"/>
                  </a:moveTo>
                  <a:lnTo>
                    <a:pt x="85" y="0"/>
                  </a:lnTo>
                  <a:lnTo>
                    <a:pt x="72" y="10"/>
                  </a:lnTo>
                  <a:lnTo>
                    <a:pt x="60" y="10"/>
                  </a:lnTo>
                  <a:lnTo>
                    <a:pt x="36" y="42"/>
                  </a:lnTo>
                  <a:lnTo>
                    <a:pt x="0" y="42"/>
                  </a:lnTo>
                  <a:lnTo>
                    <a:pt x="24" y="74"/>
                  </a:lnTo>
                  <a:lnTo>
                    <a:pt x="36" y="74"/>
                  </a:lnTo>
                  <a:lnTo>
                    <a:pt x="36" y="85"/>
                  </a:lnTo>
                  <a:lnTo>
                    <a:pt x="48" y="85"/>
                  </a:lnTo>
                  <a:lnTo>
                    <a:pt x="48" y="96"/>
                  </a:lnTo>
                  <a:lnTo>
                    <a:pt x="72" y="117"/>
                  </a:lnTo>
                  <a:lnTo>
                    <a:pt x="85" y="128"/>
                  </a:lnTo>
                  <a:lnTo>
                    <a:pt x="121" y="128"/>
                  </a:lnTo>
                  <a:lnTo>
                    <a:pt x="133" y="96"/>
                  </a:lnTo>
                  <a:lnTo>
                    <a:pt x="133" y="85"/>
                  </a:lnTo>
                  <a:lnTo>
                    <a:pt x="146" y="74"/>
                  </a:lnTo>
                  <a:lnTo>
                    <a:pt x="146" y="32"/>
                  </a:lnTo>
                  <a:lnTo>
                    <a:pt x="109" y="10"/>
                  </a:lnTo>
                  <a:lnTo>
                    <a:pt x="109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90" name="Freeform 182" descr="Cameroun"/>
            <p:cNvSpPr>
              <a:spLocks/>
            </p:cNvSpPr>
            <p:nvPr/>
          </p:nvSpPr>
          <p:spPr bwMode="auto">
            <a:xfrm>
              <a:off x="3979863" y="4344988"/>
              <a:ext cx="198437" cy="261937"/>
            </a:xfrm>
            <a:custGeom>
              <a:avLst/>
              <a:gdLst>
                <a:gd name="T0" fmla="*/ 2147483646 w 146"/>
                <a:gd name="T1" fmla="*/ 2147483646 h 194"/>
                <a:gd name="T2" fmla="*/ 2147483646 w 146"/>
                <a:gd name="T3" fmla="*/ 2147483646 h 194"/>
                <a:gd name="T4" fmla="*/ 2147483646 w 146"/>
                <a:gd name="T5" fmla="*/ 2147483646 h 194"/>
                <a:gd name="T6" fmla="*/ 2147483646 w 146"/>
                <a:gd name="T7" fmla="*/ 2147483646 h 194"/>
                <a:gd name="T8" fmla="*/ 2147483646 w 146"/>
                <a:gd name="T9" fmla="*/ 2147483646 h 194"/>
                <a:gd name="T10" fmla="*/ 2147483646 w 146"/>
                <a:gd name="T11" fmla="*/ 2147483646 h 194"/>
                <a:gd name="T12" fmla="*/ 2147483646 w 146"/>
                <a:gd name="T13" fmla="*/ 2147483646 h 194"/>
                <a:gd name="T14" fmla="*/ 2147483646 w 146"/>
                <a:gd name="T15" fmla="*/ 2147483646 h 194"/>
                <a:gd name="T16" fmla="*/ 2147483646 w 146"/>
                <a:gd name="T17" fmla="*/ 2147483646 h 194"/>
                <a:gd name="T18" fmla="*/ 2147483646 w 146"/>
                <a:gd name="T19" fmla="*/ 0 h 194"/>
                <a:gd name="T20" fmla="*/ 2147483646 w 146"/>
                <a:gd name="T21" fmla="*/ 0 h 194"/>
                <a:gd name="T22" fmla="*/ 2147483646 w 146"/>
                <a:gd name="T23" fmla="*/ 2147483646 h 194"/>
                <a:gd name="T24" fmla="*/ 2147483646 w 146"/>
                <a:gd name="T25" fmla="*/ 2147483646 h 194"/>
                <a:gd name="T26" fmla="*/ 2147483646 w 146"/>
                <a:gd name="T27" fmla="*/ 2147483646 h 194"/>
                <a:gd name="T28" fmla="*/ 2147483646 w 146"/>
                <a:gd name="T29" fmla="*/ 2147483646 h 194"/>
                <a:gd name="T30" fmla="*/ 2147483646 w 146"/>
                <a:gd name="T31" fmla="*/ 2147483646 h 194"/>
                <a:gd name="T32" fmla="*/ 0 w 146"/>
                <a:gd name="T33" fmla="*/ 2147483646 h 194"/>
                <a:gd name="T34" fmla="*/ 2147483646 w 146"/>
                <a:gd name="T35" fmla="*/ 2147483646 h 194"/>
                <a:gd name="T36" fmla="*/ 2147483646 w 146"/>
                <a:gd name="T37" fmla="*/ 2147483646 h 1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94"/>
                <a:gd name="T59" fmla="*/ 146 w 146"/>
                <a:gd name="T60" fmla="*/ 194 h 19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94">
                  <a:moveTo>
                    <a:pt x="36" y="193"/>
                  </a:moveTo>
                  <a:lnTo>
                    <a:pt x="60" y="193"/>
                  </a:lnTo>
                  <a:lnTo>
                    <a:pt x="96" y="193"/>
                  </a:lnTo>
                  <a:lnTo>
                    <a:pt x="145" y="193"/>
                  </a:lnTo>
                  <a:lnTo>
                    <a:pt x="132" y="171"/>
                  </a:lnTo>
                  <a:lnTo>
                    <a:pt x="108" y="117"/>
                  </a:lnTo>
                  <a:lnTo>
                    <a:pt x="132" y="96"/>
                  </a:lnTo>
                  <a:lnTo>
                    <a:pt x="108" y="64"/>
                  </a:lnTo>
                  <a:lnTo>
                    <a:pt x="132" y="53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108" y="32"/>
                  </a:lnTo>
                  <a:lnTo>
                    <a:pt x="84" y="64"/>
                  </a:lnTo>
                  <a:lnTo>
                    <a:pt x="60" y="117"/>
                  </a:lnTo>
                  <a:lnTo>
                    <a:pt x="36" y="107"/>
                  </a:lnTo>
                  <a:lnTo>
                    <a:pt x="12" y="128"/>
                  </a:lnTo>
                  <a:lnTo>
                    <a:pt x="0" y="150"/>
                  </a:lnTo>
                  <a:lnTo>
                    <a:pt x="24" y="160"/>
                  </a:lnTo>
                  <a:lnTo>
                    <a:pt x="36" y="193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91" name="Freeform 183" descr="Centrafrique"/>
            <p:cNvSpPr>
              <a:spLocks/>
            </p:cNvSpPr>
            <p:nvPr/>
          </p:nvSpPr>
          <p:spPr bwMode="auto">
            <a:xfrm>
              <a:off x="4129088" y="4387850"/>
              <a:ext cx="328612" cy="219075"/>
            </a:xfrm>
            <a:custGeom>
              <a:avLst/>
              <a:gdLst>
                <a:gd name="T0" fmla="*/ 2147483646 w 242"/>
                <a:gd name="T1" fmla="*/ 2147483646 h 162"/>
                <a:gd name="T2" fmla="*/ 2147483646 w 242"/>
                <a:gd name="T3" fmla="*/ 2147483646 h 162"/>
                <a:gd name="T4" fmla="*/ 2147483646 w 242"/>
                <a:gd name="T5" fmla="*/ 2147483646 h 162"/>
                <a:gd name="T6" fmla="*/ 2147483646 w 242"/>
                <a:gd name="T7" fmla="*/ 2147483646 h 162"/>
                <a:gd name="T8" fmla="*/ 2147483646 w 242"/>
                <a:gd name="T9" fmla="*/ 0 h 162"/>
                <a:gd name="T10" fmla="*/ 2147483646 w 242"/>
                <a:gd name="T11" fmla="*/ 2147483646 h 162"/>
                <a:gd name="T12" fmla="*/ 2147483646 w 242"/>
                <a:gd name="T13" fmla="*/ 2147483646 h 162"/>
                <a:gd name="T14" fmla="*/ 2147483646 w 242"/>
                <a:gd name="T15" fmla="*/ 2147483646 h 162"/>
                <a:gd name="T16" fmla="*/ 0 w 242"/>
                <a:gd name="T17" fmla="*/ 2147483646 h 162"/>
                <a:gd name="T18" fmla="*/ 2147483646 w 242"/>
                <a:gd name="T19" fmla="*/ 2147483646 h 162"/>
                <a:gd name="T20" fmla="*/ 2147483646 w 242"/>
                <a:gd name="T21" fmla="*/ 2147483646 h 162"/>
                <a:gd name="T22" fmla="*/ 2147483646 w 242"/>
                <a:gd name="T23" fmla="*/ 2147483646 h 162"/>
                <a:gd name="T24" fmla="*/ 2147483646 w 242"/>
                <a:gd name="T25" fmla="*/ 2147483646 h 162"/>
                <a:gd name="T26" fmla="*/ 2147483646 w 242"/>
                <a:gd name="T27" fmla="*/ 2147483646 h 162"/>
                <a:gd name="T28" fmla="*/ 2147483646 w 242"/>
                <a:gd name="T29" fmla="*/ 2147483646 h 162"/>
                <a:gd name="T30" fmla="*/ 2147483646 w 242"/>
                <a:gd name="T31" fmla="*/ 2147483646 h 162"/>
                <a:gd name="T32" fmla="*/ 2147483646 w 242"/>
                <a:gd name="T33" fmla="*/ 2147483646 h 162"/>
                <a:gd name="T34" fmla="*/ 2147483646 w 242"/>
                <a:gd name="T35" fmla="*/ 2147483646 h 162"/>
                <a:gd name="T36" fmla="*/ 2147483646 w 242"/>
                <a:gd name="T37" fmla="*/ 2147483646 h 162"/>
                <a:gd name="T38" fmla="*/ 2147483646 w 242"/>
                <a:gd name="T39" fmla="*/ 2147483646 h 1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2"/>
                <a:gd name="T61" fmla="*/ 0 h 162"/>
                <a:gd name="T62" fmla="*/ 242 w 242"/>
                <a:gd name="T63" fmla="*/ 162 h 1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2" h="162">
                  <a:moveTo>
                    <a:pt x="241" y="107"/>
                  </a:moveTo>
                  <a:lnTo>
                    <a:pt x="204" y="64"/>
                  </a:lnTo>
                  <a:lnTo>
                    <a:pt x="180" y="53"/>
                  </a:lnTo>
                  <a:lnTo>
                    <a:pt x="180" y="10"/>
                  </a:lnTo>
                  <a:lnTo>
                    <a:pt x="168" y="0"/>
                  </a:lnTo>
                  <a:lnTo>
                    <a:pt x="144" y="10"/>
                  </a:lnTo>
                  <a:lnTo>
                    <a:pt x="120" y="32"/>
                  </a:lnTo>
                  <a:lnTo>
                    <a:pt x="24" y="64"/>
                  </a:lnTo>
                  <a:lnTo>
                    <a:pt x="0" y="85"/>
                  </a:lnTo>
                  <a:lnTo>
                    <a:pt x="24" y="139"/>
                  </a:lnTo>
                  <a:lnTo>
                    <a:pt x="36" y="161"/>
                  </a:lnTo>
                  <a:lnTo>
                    <a:pt x="60" y="139"/>
                  </a:lnTo>
                  <a:lnTo>
                    <a:pt x="72" y="128"/>
                  </a:lnTo>
                  <a:lnTo>
                    <a:pt x="84" y="107"/>
                  </a:lnTo>
                  <a:lnTo>
                    <a:pt x="108" y="107"/>
                  </a:lnTo>
                  <a:lnTo>
                    <a:pt x="156" y="118"/>
                  </a:lnTo>
                  <a:lnTo>
                    <a:pt x="156" y="107"/>
                  </a:lnTo>
                  <a:lnTo>
                    <a:pt x="204" y="118"/>
                  </a:lnTo>
                  <a:lnTo>
                    <a:pt x="216" y="107"/>
                  </a:lnTo>
                  <a:lnTo>
                    <a:pt x="241" y="10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92" name="Freeform 184" descr="Tchad"/>
            <p:cNvSpPr>
              <a:spLocks/>
            </p:cNvSpPr>
            <p:nvPr/>
          </p:nvSpPr>
          <p:spPr bwMode="auto">
            <a:xfrm>
              <a:off x="4110038" y="4095750"/>
              <a:ext cx="266700" cy="381000"/>
            </a:xfrm>
            <a:custGeom>
              <a:avLst/>
              <a:gdLst>
                <a:gd name="T0" fmla="*/ 2147483646 w 196"/>
                <a:gd name="T1" fmla="*/ 2147483646 h 281"/>
                <a:gd name="T2" fmla="*/ 2147483646 w 196"/>
                <a:gd name="T3" fmla="*/ 0 h 281"/>
                <a:gd name="T4" fmla="*/ 2147483646 w 196"/>
                <a:gd name="T5" fmla="*/ 2147483646 h 281"/>
                <a:gd name="T6" fmla="*/ 2147483646 w 196"/>
                <a:gd name="T7" fmla="*/ 2147483646 h 281"/>
                <a:gd name="T8" fmla="*/ 2147483646 w 196"/>
                <a:gd name="T9" fmla="*/ 2147483646 h 281"/>
                <a:gd name="T10" fmla="*/ 2147483646 w 196"/>
                <a:gd name="T11" fmla="*/ 2147483646 h 281"/>
                <a:gd name="T12" fmla="*/ 2147483646 w 196"/>
                <a:gd name="T13" fmla="*/ 2147483646 h 281"/>
                <a:gd name="T14" fmla="*/ 2147483646 w 196"/>
                <a:gd name="T15" fmla="*/ 2147483646 h 281"/>
                <a:gd name="T16" fmla="*/ 0 w 196"/>
                <a:gd name="T17" fmla="*/ 2147483646 h 281"/>
                <a:gd name="T18" fmla="*/ 2147483646 w 196"/>
                <a:gd name="T19" fmla="*/ 2147483646 h 281"/>
                <a:gd name="T20" fmla="*/ 2147483646 w 196"/>
                <a:gd name="T21" fmla="*/ 2147483646 h 281"/>
                <a:gd name="T22" fmla="*/ 2147483646 w 196"/>
                <a:gd name="T23" fmla="*/ 2147483646 h 281"/>
                <a:gd name="T24" fmla="*/ 2147483646 w 196"/>
                <a:gd name="T25" fmla="*/ 2147483646 h 281"/>
                <a:gd name="T26" fmla="*/ 2147483646 w 196"/>
                <a:gd name="T27" fmla="*/ 2147483646 h 281"/>
                <a:gd name="T28" fmla="*/ 2147483646 w 196"/>
                <a:gd name="T29" fmla="*/ 2147483646 h 281"/>
                <a:gd name="T30" fmla="*/ 2147483646 w 196"/>
                <a:gd name="T31" fmla="*/ 2147483646 h 281"/>
                <a:gd name="T32" fmla="*/ 2147483646 w 196"/>
                <a:gd name="T33" fmla="*/ 2147483646 h 281"/>
                <a:gd name="T34" fmla="*/ 2147483646 w 196"/>
                <a:gd name="T35" fmla="*/ 2147483646 h 281"/>
                <a:gd name="T36" fmla="*/ 2147483646 w 196"/>
                <a:gd name="T37" fmla="*/ 2147483646 h 281"/>
                <a:gd name="T38" fmla="*/ 2147483646 w 196"/>
                <a:gd name="T39" fmla="*/ 2147483646 h 281"/>
                <a:gd name="T40" fmla="*/ 2147483646 w 196"/>
                <a:gd name="T41" fmla="*/ 2147483646 h 281"/>
                <a:gd name="T42" fmla="*/ 2147483646 w 196"/>
                <a:gd name="T43" fmla="*/ 2147483646 h 281"/>
                <a:gd name="T44" fmla="*/ 2147483646 w 196"/>
                <a:gd name="T45" fmla="*/ 2147483646 h 2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6"/>
                <a:gd name="T70" fmla="*/ 0 h 281"/>
                <a:gd name="T71" fmla="*/ 196 w 196"/>
                <a:gd name="T72" fmla="*/ 281 h 2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6" h="281">
                  <a:moveTo>
                    <a:pt x="195" y="75"/>
                  </a:moveTo>
                  <a:lnTo>
                    <a:pt x="36" y="0"/>
                  </a:lnTo>
                  <a:lnTo>
                    <a:pt x="12" y="10"/>
                  </a:lnTo>
                  <a:lnTo>
                    <a:pt x="12" y="43"/>
                  </a:lnTo>
                  <a:lnTo>
                    <a:pt x="24" y="64"/>
                  </a:lnTo>
                  <a:lnTo>
                    <a:pt x="24" y="129"/>
                  </a:lnTo>
                  <a:lnTo>
                    <a:pt x="12" y="150"/>
                  </a:lnTo>
                  <a:lnTo>
                    <a:pt x="12" y="172"/>
                  </a:lnTo>
                  <a:lnTo>
                    <a:pt x="0" y="183"/>
                  </a:lnTo>
                  <a:lnTo>
                    <a:pt x="12" y="183"/>
                  </a:lnTo>
                  <a:lnTo>
                    <a:pt x="24" y="183"/>
                  </a:lnTo>
                  <a:lnTo>
                    <a:pt x="36" y="236"/>
                  </a:lnTo>
                  <a:lnTo>
                    <a:pt x="12" y="247"/>
                  </a:lnTo>
                  <a:lnTo>
                    <a:pt x="36" y="280"/>
                  </a:lnTo>
                  <a:lnTo>
                    <a:pt x="134" y="247"/>
                  </a:lnTo>
                  <a:lnTo>
                    <a:pt x="158" y="226"/>
                  </a:lnTo>
                  <a:lnTo>
                    <a:pt x="182" y="215"/>
                  </a:lnTo>
                  <a:lnTo>
                    <a:pt x="158" y="193"/>
                  </a:lnTo>
                  <a:lnTo>
                    <a:pt x="158" y="172"/>
                  </a:lnTo>
                  <a:lnTo>
                    <a:pt x="170" y="150"/>
                  </a:lnTo>
                  <a:lnTo>
                    <a:pt x="170" y="140"/>
                  </a:lnTo>
                  <a:lnTo>
                    <a:pt x="195" y="140"/>
                  </a:lnTo>
                  <a:lnTo>
                    <a:pt x="195" y="75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93" name="Freeform 185" descr="Congo Brazzaville (rép. du Congo)"/>
            <p:cNvSpPr>
              <a:spLocks/>
            </p:cNvSpPr>
            <p:nvPr/>
          </p:nvSpPr>
          <p:spPr bwMode="auto">
            <a:xfrm>
              <a:off x="4046538" y="4562475"/>
              <a:ext cx="182562" cy="188913"/>
            </a:xfrm>
            <a:custGeom>
              <a:avLst/>
              <a:gdLst>
                <a:gd name="T0" fmla="*/ 2147483646 w 134"/>
                <a:gd name="T1" fmla="*/ 0 h 139"/>
                <a:gd name="T2" fmla="*/ 2147483646 w 134"/>
                <a:gd name="T3" fmla="*/ 2147483646 h 139"/>
                <a:gd name="T4" fmla="*/ 2147483646 w 134"/>
                <a:gd name="T5" fmla="*/ 2147483646 h 139"/>
                <a:gd name="T6" fmla="*/ 2147483646 w 134"/>
                <a:gd name="T7" fmla="*/ 2147483646 h 139"/>
                <a:gd name="T8" fmla="*/ 2147483646 w 134"/>
                <a:gd name="T9" fmla="*/ 2147483646 h 139"/>
                <a:gd name="T10" fmla="*/ 2147483646 w 134"/>
                <a:gd name="T11" fmla="*/ 2147483646 h 139"/>
                <a:gd name="T12" fmla="*/ 2147483646 w 134"/>
                <a:gd name="T13" fmla="*/ 2147483646 h 139"/>
                <a:gd name="T14" fmla="*/ 2147483646 w 134"/>
                <a:gd name="T15" fmla="*/ 2147483646 h 139"/>
                <a:gd name="T16" fmla="*/ 2147483646 w 134"/>
                <a:gd name="T17" fmla="*/ 2147483646 h 139"/>
                <a:gd name="T18" fmla="*/ 0 w 134"/>
                <a:gd name="T19" fmla="*/ 2147483646 h 139"/>
                <a:gd name="T20" fmla="*/ 2147483646 w 134"/>
                <a:gd name="T21" fmla="*/ 2147483646 h 139"/>
                <a:gd name="T22" fmla="*/ 2147483646 w 134"/>
                <a:gd name="T23" fmla="*/ 2147483646 h 139"/>
                <a:gd name="T24" fmla="*/ 2147483646 w 134"/>
                <a:gd name="T25" fmla="*/ 2147483646 h 139"/>
                <a:gd name="T26" fmla="*/ 2147483646 w 134"/>
                <a:gd name="T27" fmla="*/ 2147483646 h 139"/>
                <a:gd name="T28" fmla="*/ 2147483646 w 134"/>
                <a:gd name="T29" fmla="*/ 2147483646 h 139"/>
                <a:gd name="T30" fmla="*/ 2147483646 w 134"/>
                <a:gd name="T31" fmla="*/ 2147483646 h 139"/>
                <a:gd name="T32" fmla="*/ 2147483646 w 134"/>
                <a:gd name="T33" fmla="*/ 2147483646 h 139"/>
                <a:gd name="T34" fmla="*/ 2147483646 w 134"/>
                <a:gd name="T35" fmla="*/ 0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4"/>
                <a:gd name="T55" fmla="*/ 0 h 139"/>
                <a:gd name="T56" fmla="*/ 134 w 134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4" h="139">
                  <a:moveTo>
                    <a:pt x="133" y="0"/>
                  </a:moveTo>
                  <a:lnTo>
                    <a:pt x="120" y="10"/>
                  </a:lnTo>
                  <a:lnTo>
                    <a:pt x="96" y="32"/>
                  </a:lnTo>
                  <a:lnTo>
                    <a:pt x="48" y="32"/>
                  </a:lnTo>
                  <a:lnTo>
                    <a:pt x="60" y="53"/>
                  </a:lnTo>
                  <a:lnTo>
                    <a:pt x="60" y="64"/>
                  </a:lnTo>
                  <a:lnTo>
                    <a:pt x="60" y="96"/>
                  </a:lnTo>
                  <a:lnTo>
                    <a:pt x="24" y="96"/>
                  </a:lnTo>
                  <a:lnTo>
                    <a:pt x="24" y="118"/>
                  </a:lnTo>
                  <a:lnTo>
                    <a:pt x="0" y="127"/>
                  </a:lnTo>
                  <a:lnTo>
                    <a:pt x="24" y="138"/>
                  </a:lnTo>
                  <a:lnTo>
                    <a:pt x="36" y="138"/>
                  </a:lnTo>
                  <a:lnTo>
                    <a:pt x="72" y="138"/>
                  </a:lnTo>
                  <a:lnTo>
                    <a:pt x="84" y="138"/>
                  </a:lnTo>
                  <a:lnTo>
                    <a:pt x="108" y="96"/>
                  </a:lnTo>
                  <a:lnTo>
                    <a:pt x="133" y="64"/>
                  </a:lnTo>
                  <a:lnTo>
                    <a:pt x="133" y="32"/>
                  </a:lnTo>
                  <a:lnTo>
                    <a:pt x="133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94" name="Freeform 186" descr="Guinée Equatoriale"/>
            <p:cNvSpPr>
              <a:spLocks/>
            </p:cNvSpPr>
            <p:nvPr/>
          </p:nvSpPr>
          <p:spPr bwMode="auto">
            <a:xfrm>
              <a:off x="4016375" y="4606925"/>
              <a:ext cx="47625" cy="39688"/>
            </a:xfrm>
            <a:custGeom>
              <a:avLst/>
              <a:gdLst>
                <a:gd name="T0" fmla="*/ 0 w 36"/>
                <a:gd name="T1" fmla="*/ 2147483646 h 29"/>
                <a:gd name="T2" fmla="*/ 2147483646 w 36"/>
                <a:gd name="T3" fmla="*/ 2147483646 h 29"/>
                <a:gd name="T4" fmla="*/ 2147483646 w 36"/>
                <a:gd name="T5" fmla="*/ 0 h 29"/>
                <a:gd name="T6" fmla="*/ 2147483646 w 36"/>
                <a:gd name="T7" fmla="*/ 0 h 29"/>
                <a:gd name="T8" fmla="*/ 0 w 36"/>
                <a:gd name="T9" fmla="*/ 2147483646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9"/>
                <a:gd name="T17" fmla="*/ 36 w 3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9">
                  <a:moveTo>
                    <a:pt x="0" y="28"/>
                  </a:moveTo>
                  <a:lnTo>
                    <a:pt x="35" y="28"/>
                  </a:lnTo>
                  <a:lnTo>
                    <a:pt x="35" y="0"/>
                  </a:lnTo>
                  <a:lnTo>
                    <a:pt x="12" y="0"/>
                  </a:lnTo>
                  <a:lnTo>
                    <a:pt x="0" y="2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95" name="Freeform 187" descr="Gabon"/>
            <p:cNvSpPr>
              <a:spLocks/>
            </p:cNvSpPr>
            <p:nvPr/>
          </p:nvSpPr>
          <p:spPr bwMode="auto">
            <a:xfrm>
              <a:off x="3998913" y="4606925"/>
              <a:ext cx="130175" cy="128588"/>
            </a:xfrm>
            <a:custGeom>
              <a:avLst/>
              <a:gdLst>
                <a:gd name="T0" fmla="*/ 2147483646 w 97"/>
                <a:gd name="T1" fmla="*/ 2147483646 h 95"/>
                <a:gd name="T2" fmla="*/ 2147483646 w 97"/>
                <a:gd name="T3" fmla="*/ 2147483646 h 95"/>
                <a:gd name="T4" fmla="*/ 2147483646 w 97"/>
                <a:gd name="T5" fmla="*/ 2147483646 h 95"/>
                <a:gd name="T6" fmla="*/ 2147483646 w 97"/>
                <a:gd name="T7" fmla="*/ 2147483646 h 95"/>
                <a:gd name="T8" fmla="*/ 2147483646 w 97"/>
                <a:gd name="T9" fmla="*/ 2147483646 h 95"/>
                <a:gd name="T10" fmla="*/ 2147483646 w 97"/>
                <a:gd name="T11" fmla="*/ 2147483646 h 95"/>
                <a:gd name="T12" fmla="*/ 2147483646 w 97"/>
                <a:gd name="T13" fmla="*/ 0 h 95"/>
                <a:gd name="T14" fmla="*/ 2147483646 w 97"/>
                <a:gd name="T15" fmla="*/ 0 h 95"/>
                <a:gd name="T16" fmla="*/ 2147483646 w 97"/>
                <a:gd name="T17" fmla="*/ 2147483646 h 95"/>
                <a:gd name="T18" fmla="*/ 2147483646 w 97"/>
                <a:gd name="T19" fmla="*/ 2147483646 h 95"/>
                <a:gd name="T20" fmla="*/ 0 w 97"/>
                <a:gd name="T21" fmla="*/ 2147483646 h 95"/>
                <a:gd name="T22" fmla="*/ 2147483646 w 97"/>
                <a:gd name="T23" fmla="*/ 2147483646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"/>
                <a:gd name="T37" fmla="*/ 0 h 95"/>
                <a:gd name="T38" fmla="*/ 97 w 97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" h="95">
                  <a:moveTo>
                    <a:pt x="36" y="94"/>
                  </a:moveTo>
                  <a:lnTo>
                    <a:pt x="60" y="85"/>
                  </a:lnTo>
                  <a:lnTo>
                    <a:pt x="60" y="63"/>
                  </a:lnTo>
                  <a:lnTo>
                    <a:pt x="96" y="63"/>
                  </a:lnTo>
                  <a:lnTo>
                    <a:pt x="96" y="31"/>
                  </a:lnTo>
                  <a:lnTo>
                    <a:pt x="96" y="21"/>
                  </a:lnTo>
                  <a:lnTo>
                    <a:pt x="84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12" y="10"/>
                  </a:lnTo>
                  <a:lnTo>
                    <a:pt x="0" y="42"/>
                  </a:lnTo>
                  <a:lnTo>
                    <a:pt x="36" y="9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96" name="Freeform 188" descr="Rwanda"/>
            <p:cNvSpPr>
              <a:spLocks/>
            </p:cNvSpPr>
            <p:nvPr/>
          </p:nvSpPr>
          <p:spPr bwMode="auto">
            <a:xfrm>
              <a:off x="4506913" y="4678363"/>
              <a:ext cx="46037" cy="39687"/>
            </a:xfrm>
            <a:custGeom>
              <a:avLst/>
              <a:gdLst>
                <a:gd name="T0" fmla="*/ 2147483646 w 33"/>
                <a:gd name="T1" fmla="*/ 0 h 30"/>
                <a:gd name="T2" fmla="*/ 0 w 33"/>
                <a:gd name="T3" fmla="*/ 2147483646 h 30"/>
                <a:gd name="T4" fmla="*/ 2147483646 w 33"/>
                <a:gd name="T5" fmla="*/ 2147483646 h 30"/>
                <a:gd name="T6" fmla="*/ 2147483646 w 33"/>
                <a:gd name="T7" fmla="*/ 0 h 30"/>
                <a:gd name="T8" fmla="*/ 2147483646 w 33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0"/>
                <a:gd name="T17" fmla="*/ 33 w 3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0">
                  <a:moveTo>
                    <a:pt x="15" y="0"/>
                  </a:moveTo>
                  <a:lnTo>
                    <a:pt x="0" y="29"/>
                  </a:lnTo>
                  <a:lnTo>
                    <a:pt x="32" y="29"/>
                  </a:lnTo>
                  <a:lnTo>
                    <a:pt x="32" y="0"/>
                  </a:lnTo>
                  <a:lnTo>
                    <a:pt x="15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97" name="Freeform 189" descr="Sao Tome et Principe"/>
            <p:cNvSpPr>
              <a:spLocks/>
            </p:cNvSpPr>
            <p:nvPr/>
          </p:nvSpPr>
          <p:spPr bwMode="auto">
            <a:xfrm>
              <a:off x="3967163" y="4619625"/>
              <a:ext cx="42862" cy="41275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2147483646 h 30"/>
                <a:gd name="T4" fmla="*/ 2147483646 w 32"/>
                <a:gd name="T5" fmla="*/ 2147483646 h 30"/>
                <a:gd name="T6" fmla="*/ 2147483646 w 32"/>
                <a:gd name="T7" fmla="*/ 0 h 30"/>
                <a:gd name="T8" fmla="*/ 0 w 32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0"/>
                <a:gd name="T17" fmla="*/ 32 w 32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0">
                  <a:moveTo>
                    <a:pt x="0" y="0"/>
                  </a:moveTo>
                  <a:lnTo>
                    <a:pt x="0" y="29"/>
                  </a:lnTo>
                  <a:lnTo>
                    <a:pt x="31" y="29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98" name="Freeform 190" descr="Lybie"/>
            <p:cNvSpPr>
              <a:spLocks/>
            </p:cNvSpPr>
            <p:nvPr/>
          </p:nvSpPr>
          <p:spPr bwMode="auto">
            <a:xfrm>
              <a:off x="4016375" y="3851275"/>
              <a:ext cx="393700" cy="349250"/>
            </a:xfrm>
            <a:custGeom>
              <a:avLst/>
              <a:gdLst>
                <a:gd name="T0" fmla="*/ 2147483646 w 291"/>
                <a:gd name="T1" fmla="*/ 0 h 257"/>
                <a:gd name="T2" fmla="*/ 2147483646 w 291"/>
                <a:gd name="T3" fmla="*/ 2147483646 h 257"/>
                <a:gd name="T4" fmla="*/ 2147483646 w 291"/>
                <a:gd name="T5" fmla="*/ 2147483646 h 257"/>
                <a:gd name="T6" fmla="*/ 2147483646 w 291"/>
                <a:gd name="T7" fmla="*/ 2147483646 h 257"/>
                <a:gd name="T8" fmla="*/ 0 w 291"/>
                <a:gd name="T9" fmla="*/ 2147483646 h 257"/>
                <a:gd name="T10" fmla="*/ 0 w 291"/>
                <a:gd name="T11" fmla="*/ 2147483646 h 257"/>
                <a:gd name="T12" fmla="*/ 2147483646 w 291"/>
                <a:gd name="T13" fmla="*/ 2147483646 h 257"/>
                <a:gd name="T14" fmla="*/ 0 w 291"/>
                <a:gd name="T15" fmla="*/ 2147483646 h 257"/>
                <a:gd name="T16" fmla="*/ 2147483646 w 291"/>
                <a:gd name="T17" fmla="*/ 2147483646 h 257"/>
                <a:gd name="T18" fmla="*/ 2147483646 w 291"/>
                <a:gd name="T19" fmla="*/ 2147483646 h 257"/>
                <a:gd name="T20" fmla="*/ 2147483646 w 291"/>
                <a:gd name="T21" fmla="*/ 2147483646 h 257"/>
                <a:gd name="T22" fmla="*/ 2147483646 w 291"/>
                <a:gd name="T23" fmla="*/ 2147483646 h 257"/>
                <a:gd name="T24" fmla="*/ 2147483646 w 291"/>
                <a:gd name="T25" fmla="*/ 2147483646 h 257"/>
                <a:gd name="T26" fmla="*/ 2147483646 w 291"/>
                <a:gd name="T27" fmla="*/ 2147483646 h 257"/>
                <a:gd name="T28" fmla="*/ 2147483646 w 291"/>
                <a:gd name="T29" fmla="*/ 2147483646 h 257"/>
                <a:gd name="T30" fmla="*/ 2147483646 w 291"/>
                <a:gd name="T31" fmla="*/ 2147483646 h 257"/>
                <a:gd name="T32" fmla="*/ 2147483646 w 291"/>
                <a:gd name="T33" fmla="*/ 2147483646 h 257"/>
                <a:gd name="T34" fmla="*/ 2147483646 w 291"/>
                <a:gd name="T35" fmla="*/ 2147483646 h 257"/>
                <a:gd name="T36" fmla="*/ 2147483646 w 291"/>
                <a:gd name="T37" fmla="*/ 2147483646 h 257"/>
                <a:gd name="T38" fmla="*/ 2147483646 w 291"/>
                <a:gd name="T39" fmla="*/ 2147483646 h 257"/>
                <a:gd name="T40" fmla="*/ 2147483646 w 291"/>
                <a:gd name="T41" fmla="*/ 2147483646 h 257"/>
                <a:gd name="T42" fmla="*/ 2147483646 w 291"/>
                <a:gd name="T43" fmla="*/ 2147483646 h 257"/>
                <a:gd name="T44" fmla="*/ 2147483646 w 291"/>
                <a:gd name="T45" fmla="*/ 2147483646 h 257"/>
                <a:gd name="T46" fmla="*/ 2147483646 w 291"/>
                <a:gd name="T47" fmla="*/ 2147483646 h 257"/>
                <a:gd name="T48" fmla="*/ 2147483646 w 291"/>
                <a:gd name="T49" fmla="*/ 0 h 2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1"/>
                <a:gd name="T76" fmla="*/ 0 h 257"/>
                <a:gd name="T77" fmla="*/ 291 w 291"/>
                <a:gd name="T78" fmla="*/ 257 h 2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1" h="257">
                  <a:moveTo>
                    <a:pt x="48" y="0"/>
                  </a:moveTo>
                  <a:lnTo>
                    <a:pt x="36" y="21"/>
                  </a:lnTo>
                  <a:lnTo>
                    <a:pt x="12" y="32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85"/>
                  </a:lnTo>
                  <a:lnTo>
                    <a:pt x="12" y="96"/>
                  </a:lnTo>
                  <a:lnTo>
                    <a:pt x="0" y="128"/>
                  </a:lnTo>
                  <a:lnTo>
                    <a:pt x="24" y="160"/>
                  </a:lnTo>
                  <a:lnTo>
                    <a:pt x="60" y="192"/>
                  </a:lnTo>
                  <a:lnTo>
                    <a:pt x="84" y="192"/>
                  </a:lnTo>
                  <a:lnTo>
                    <a:pt x="109" y="181"/>
                  </a:lnTo>
                  <a:lnTo>
                    <a:pt x="265" y="256"/>
                  </a:lnTo>
                  <a:lnTo>
                    <a:pt x="265" y="245"/>
                  </a:lnTo>
                  <a:lnTo>
                    <a:pt x="290" y="245"/>
                  </a:lnTo>
                  <a:lnTo>
                    <a:pt x="290" y="213"/>
                  </a:lnTo>
                  <a:lnTo>
                    <a:pt x="277" y="85"/>
                  </a:lnTo>
                  <a:lnTo>
                    <a:pt x="265" y="74"/>
                  </a:lnTo>
                  <a:lnTo>
                    <a:pt x="277" y="42"/>
                  </a:lnTo>
                  <a:lnTo>
                    <a:pt x="217" y="10"/>
                  </a:lnTo>
                  <a:lnTo>
                    <a:pt x="180" y="32"/>
                  </a:lnTo>
                  <a:lnTo>
                    <a:pt x="193" y="53"/>
                  </a:lnTo>
                  <a:lnTo>
                    <a:pt x="168" y="64"/>
                  </a:lnTo>
                  <a:lnTo>
                    <a:pt x="109" y="32"/>
                  </a:lnTo>
                  <a:lnTo>
                    <a:pt x="4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499" name="Freeform 191" descr="Sudan"/>
            <p:cNvSpPr>
              <a:spLocks/>
            </p:cNvSpPr>
            <p:nvPr/>
          </p:nvSpPr>
          <p:spPr bwMode="auto">
            <a:xfrm>
              <a:off x="4327525" y="4110038"/>
              <a:ext cx="423863" cy="349250"/>
            </a:xfrm>
            <a:custGeom>
              <a:avLst/>
              <a:gdLst>
                <a:gd name="T0" fmla="*/ 2147483646 w 10000"/>
                <a:gd name="T1" fmla="*/ 0 h 10000"/>
                <a:gd name="T2" fmla="*/ 2147483646 w 10000"/>
                <a:gd name="T3" fmla="*/ 2147483646 h 10000"/>
                <a:gd name="T4" fmla="*/ 2147483646 w 10000"/>
                <a:gd name="T5" fmla="*/ 2147483646 h 10000"/>
                <a:gd name="T6" fmla="*/ 2147483646 w 10000"/>
                <a:gd name="T7" fmla="*/ 2147483646 h 10000"/>
                <a:gd name="T8" fmla="*/ 2147483646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2147483646 h 10000"/>
                <a:gd name="T14" fmla="*/ 2147483646 w 10000"/>
                <a:gd name="T15" fmla="*/ 2147483646 h 10000"/>
                <a:gd name="T16" fmla="*/ 2147483646 w 10000"/>
                <a:gd name="T17" fmla="*/ 2147483646 h 10000"/>
                <a:gd name="T18" fmla="*/ 2147483646 w 10000"/>
                <a:gd name="T19" fmla="*/ 2147483646 h 10000"/>
                <a:gd name="T20" fmla="*/ 0 w 10000"/>
                <a:gd name="T21" fmla="*/ 2147483646 h 10000"/>
                <a:gd name="T22" fmla="*/ 0 w 10000"/>
                <a:gd name="T23" fmla="*/ 2147483646 h 10000"/>
                <a:gd name="T24" fmla="*/ 2147483646 w 10000"/>
                <a:gd name="T25" fmla="*/ 2147483646 h 10000"/>
                <a:gd name="T26" fmla="*/ 2147483646 w 10000"/>
                <a:gd name="T27" fmla="*/ 2147483646 h 10000"/>
                <a:gd name="T28" fmla="*/ 2147483646 w 10000"/>
                <a:gd name="T29" fmla="*/ 2147483646 h 10000"/>
                <a:gd name="T30" fmla="*/ 2147483646 w 10000"/>
                <a:gd name="T31" fmla="*/ 2147483646 h 10000"/>
                <a:gd name="T32" fmla="*/ 2147483646 w 10000"/>
                <a:gd name="T33" fmla="*/ 2147483646 h 10000"/>
                <a:gd name="T34" fmla="*/ 2147483646 w 10000"/>
                <a:gd name="T35" fmla="*/ 2147483646 h 10000"/>
                <a:gd name="T36" fmla="*/ 2147483646 w 10000"/>
                <a:gd name="T37" fmla="*/ 2147483646 h 10000"/>
                <a:gd name="T38" fmla="*/ 2147483646 w 10000"/>
                <a:gd name="T39" fmla="*/ 2147483646 h 10000"/>
                <a:gd name="T40" fmla="*/ 2147483646 w 10000"/>
                <a:gd name="T41" fmla="*/ 2147483646 h 10000"/>
                <a:gd name="T42" fmla="*/ 2147483646 w 10000"/>
                <a:gd name="T43" fmla="*/ 2147483646 h 10000"/>
                <a:gd name="T44" fmla="*/ 2147483646 w 10000"/>
                <a:gd name="T45" fmla="*/ 2147483646 h 10000"/>
                <a:gd name="T46" fmla="*/ 2147483646 w 10000"/>
                <a:gd name="T47" fmla="*/ 2147483646 h 10000"/>
                <a:gd name="T48" fmla="*/ 2147483646 w 10000"/>
                <a:gd name="T49" fmla="*/ 2147483646 h 10000"/>
                <a:gd name="T50" fmla="*/ 2147483646 w 10000"/>
                <a:gd name="T51" fmla="*/ 2147483646 h 10000"/>
                <a:gd name="T52" fmla="*/ 2147483646 w 10000"/>
                <a:gd name="T53" fmla="*/ 2147483646 h 10000"/>
                <a:gd name="T54" fmla="*/ 2147483646 w 10000"/>
                <a:gd name="T55" fmla="*/ 2147483646 h 10000"/>
                <a:gd name="T56" fmla="*/ 2147483646 w 10000"/>
                <a:gd name="T57" fmla="*/ 2147483646 h 10000"/>
                <a:gd name="T58" fmla="*/ 2147483646 w 10000"/>
                <a:gd name="T59" fmla="*/ 0 h 100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000"/>
                <a:gd name="T91" fmla="*/ 0 h 10000"/>
                <a:gd name="T92" fmla="*/ 10000 w 10000"/>
                <a:gd name="T93" fmla="*/ 10000 h 100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000" h="10000">
                  <a:moveTo>
                    <a:pt x="8051" y="0"/>
                  </a:moveTo>
                  <a:lnTo>
                    <a:pt x="6901" y="815"/>
                  </a:lnTo>
                  <a:lnTo>
                    <a:pt x="6518" y="387"/>
                  </a:lnTo>
                  <a:lnTo>
                    <a:pt x="1917" y="815"/>
                  </a:lnTo>
                  <a:lnTo>
                    <a:pt x="1917" y="2054"/>
                  </a:lnTo>
                  <a:lnTo>
                    <a:pt x="1150" y="2054"/>
                  </a:lnTo>
                  <a:lnTo>
                    <a:pt x="1150" y="2481"/>
                  </a:lnTo>
                  <a:lnTo>
                    <a:pt x="1150" y="4999"/>
                  </a:lnTo>
                  <a:lnTo>
                    <a:pt x="383" y="4999"/>
                  </a:lnTo>
                  <a:lnTo>
                    <a:pt x="383" y="5386"/>
                  </a:lnTo>
                  <a:lnTo>
                    <a:pt x="0" y="6241"/>
                  </a:lnTo>
                  <a:lnTo>
                    <a:pt x="0" y="7092"/>
                  </a:lnTo>
                  <a:lnTo>
                    <a:pt x="766" y="7907"/>
                  </a:lnTo>
                  <a:lnTo>
                    <a:pt x="1150" y="8332"/>
                  </a:lnTo>
                  <a:lnTo>
                    <a:pt x="1150" y="10000"/>
                  </a:lnTo>
                  <a:lnTo>
                    <a:pt x="2479" y="8926"/>
                  </a:lnTo>
                  <a:lnTo>
                    <a:pt x="3572" y="8957"/>
                  </a:lnTo>
                  <a:cubicBezTo>
                    <a:pt x="3926" y="9549"/>
                    <a:pt x="4246" y="8071"/>
                    <a:pt x="4545" y="8800"/>
                  </a:cubicBezTo>
                  <a:lnTo>
                    <a:pt x="5648" y="8903"/>
                  </a:lnTo>
                  <a:cubicBezTo>
                    <a:pt x="5977" y="9103"/>
                    <a:pt x="5740" y="7661"/>
                    <a:pt x="5956" y="7750"/>
                  </a:cubicBezTo>
                  <a:cubicBezTo>
                    <a:pt x="6567" y="7471"/>
                    <a:pt x="6841" y="8964"/>
                    <a:pt x="7284" y="9571"/>
                  </a:cubicBezTo>
                  <a:lnTo>
                    <a:pt x="7668" y="8332"/>
                  </a:lnTo>
                  <a:lnTo>
                    <a:pt x="7668" y="7092"/>
                  </a:lnTo>
                  <a:lnTo>
                    <a:pt x="8435" y="6668"/>
                  </a:lnTo>
                  <a:lnTo>
                    <a:pt x="8435" y="4573"/>
                  </a:lnTo>
                  <a:lnTo>
                    <a:pt x="9201" y="3720"/>
                  </a:lnTo>
                  <a:lnTo>
                    <a:pt x="10000" y="3332"/>
                  </a:lnTo>
                  <a:lnTo>
                    <a:pt x="9201" y="2909"/>
                  </a:lnTo>
                  <a:cubicBezTo>
                    <a:pt x="9074" y="2208"/>
                    <a:pt x="8946" y="1513"/>
                    <a:pt x="8818" y="815"/>
                  </a:cubicBezTo>
                  <a:lnTo>
                    <a:pt x="8051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00" name="Freeform 192" descr="Egypte"/>
            <p:cNvSpPr>
              <a:spLocks/>
            </p:cNvSpPr>
            <p:nvPr/>
          </p:nvSpPr>
          <p:spPr bwMode="auto">
            <a:xfrm>
              <a:off x="4375150" y="3894138"/>
              <a:ext cx="295275" cy="250825"/>
            </a:xfrm>
            <a:custGeom>
              <a:avLst/>
              <a:gdLst>
                <a:gd name="T0" fmla="*/ 2147483646 w 218"/>
                <a:gd name="T1" fmla="*/ 2147483646 h 185"/>
                <a:gd name="T2" fmla="*/ 0 w 218"/>
                <a:gd name="T3" fmla="*/ 2147483646 h 185"/>
                <a:gd name="T4" fmla="*/ 2147483646 w 218"/>
                <a:gd name="T5" fmla="*/ 2147483646 h 185"/>
                <a:gd name="T6" fmla="*/ 2147483646 w 218"/>
                <a:gd name="T7" fmla="*/ 2147483646 h 185"/>
                <a:gd name="T8" fmla="*/ 2147483646 w 218"/>
                <a:gd name="T9" fmla="*/ 2147483646 h 185"/>
                <a:gd name="T10" fmla="*/ 2147483646 w 218"/>
                <a:gd name="T11" fmla="*/ 2147483646 h 185"/>
                <a:gd name="T12" fmla="*/ 2147483646 w 218"/>
                <a:gd name="T13" fmla="*/ 2147483646 h 185"/>
                <a:gd name="T14" fmla="*/ 2147483646 w 218"/>
                <a:gd name="T15" fmla="*/ 2147483646 h 185"/>
                <a:gd name="T16" fmla="*/ 2147483646 w 218"/>
                <a:gd name="T17" fmla="*/ 2147483646 h 185"/>
                <a:gd name="T18" fmla="*/ 2147483646 w 218"/>
                <a:gd name="T19" fmla="*/ 2147483646 h 185"/>
                <a:gd name="T20" fmla="*/ 2147483646 w 218"/>
                <a:gd name="T21" fmla="*/ 2147483646 h 185"/>
                <a:gd name="T22" fmla="*/ 2147483646 w 218"/>
                <a:gd name="T23" fmla="*/ 2147483646 h 185"/>
                <a:gd name="T24" fmla="*/ 2147483646 w 218"/>
                <a:gd name="T25" fmla="*/ 2147483646 h 185"/>
                <a:gd name="T26" fmla="*/ 2147483646 w 218"/>
                <a:gd name="T27" fmla="*/ 0 h 185"/>
                <a:gd name="T28" fmla="*/ 2147483646 w 218"/>
                <a:gd name="T29" fmla="*/ 2147483646 h 185"/>
                <a:gd name="T30" fmla="*/ 2147483646 w 218"/>
                <a:gd name="T31" fmla="*/ 2147483646 h 185"/>
                <a:gd name="T32" fmla="*/ 2147483646 w 218"/>
                <a:gd name="T33" fmla="*/ 2147483646 h 1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8"/>
                <a:gd name="T52" fmla="*/ 0 h 185"/>
                <a:gd name="T53" fmla="*/ 218 w 218"/>
                <a:gd name="T54" fmla="*/ 185 h 1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8" h="185">
                  <a:moveTo>
                    <a:pt x="12" y="10"/>
                  </a:moveTo>
                  <a:lnTo>
                    <a:pt x="0" y="43"/>
                  </a:lnTo>
                  <a:lnTo>
                    <a:pt x="12" y="54"/>
                  </a:lnTo>
                  <a:lnTo>
                    <a:pt x="24" y="184"/>
                  </a:lnTo>
                  <a:lnTo>
                    <a:pt x="168" y="173"/>
                  </a:lnTo>
                  <a:lnTo>
                    <a:pt x="180" y="184"/>
                  </a:lnTo>
                  <a:lnTo>
                    <a:pt x="217" y="162"/>
                  </a:lnTo>
                  <a:lnTo>
                    <a:pt x="144" y="43"/>
                  </a:lnTo>
                  <a:lnTo>
                    <a:pt x="144" y="32"/>
                  </a:lnTo>
                  <a:lnTo>
                    <a:pt x="168" y="64"/>
                  </a:lnTo>
                  <a:lnTo>
                    <a:pt x="192" y="43"/>
                  </a:lnTo>
                  <a:lnTo>
                    <a:pt x="168" y="10"/>
                  </a:lnTo>
                  <a:lnTo>
                    <a:pt x="144" y="10"/>
                  </a:lnTo>
                  <a:lnTo>
                    <a:pt x="120" y="0"/>
                  </a:lnTo>
                  <a:lnTo>
                    <a:pt x="96" y="10"/>
                  </a:lnTo>
                  <a:lnTo>
                    <a:pt x="84" y="10"/>
                  </a:lnTo>
                  <a:lnTo>
                    <a:pt x="12" y="1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01" name="Line 193"/>
            <p:cNvSpPr>
              <a:spLocks noChangeShapeType="1"/>
            </p:cNvSpPr>
            <p:nvPr/>
          </p:nvSpPr>
          <p:spPr bwMode="auto">
            <a:xfrm>
              <a:off x="4625975" y="3952875"/>
              <a:ext cx="317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662" dirty="0"/>
            </a:p>
          </p:txBody>
        </p:sp>
        <p:sp>
          <p:nvSpPr>
            <p:cNvPr id="502" name="Line 194"/>
            <p:cNvSpPr>
              <a:spLocks noChangeShapeType="1"/>
            </p:cNvSpPr>
            <p:nvPr/>
          </p:nvSpPr>
          <p:spPr bwMode="auto">
            <a:xfrm flipV="1">
              <a:off x="4635500" y="3932238"/>
              <a:ext cx="0" cy="238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662" dirty="0"/>
            </a:p>
          </p:txBody>
        </p:sp>
        <p:sp>
          <p:nvSpPr>
            <p:cNvPr id="503" name="Freeform 195" descr="Jordanie"/>
            <p:cNvSpPr>
              <a:spLocks/>
            </p:cNvSpPr>
            <p:nvPr/>
          </p:nvSpPr>
          <p:spPr bwMode="auto">
            <a:xfrm>
              <a:off x="4635500" y="3836988"/>
              <a:ext cx="82550" cy="117475"/>
            </a:xfrm>
            <a:custGeom>
              <a:avLst/>
              <a:gdLst>
                <a:gd name="T0" fmla="*/ 2147483646 w 61"/>
                <a:gd name="T1" fmla="*/ 2147483646 h 87"/>
                <a:gd name="T2" fmla="*/ 2147483646 w 61"/>
                <a:gd name="T3" fmla="*/ 0 h 87"/>
                <a:gd name="T4" fmla="*/ 2147483646 w 61"/>
                <a:gd name="T5" fmla="*/ 2147483646 h 87"/>
                <a:gd name="T6" fmla="*/ 0 w 61"/>
                <a:gd name="T7" fmla="*/ 2147483646 h 87"/>
                <a:gd name="T8" fmla="*/ 0 w 61"/>
                <a:gd name="T9" fmla="*/ 2147483646 h 87"/>
                <a:gd name="T10" fmla="*/ 0 w 61"/>
                <a:gd name="T11" fmla="*/ 2147483646 h 87"/>
                <a:gd name="T12" fmla="*/ 2147483646 w 61"/>
                <a:gd name="T13" fmla="*/ 2147483646 h 87"/>
                <a:gd name="T14" fmla="*/ 2147483646 w 61"/>
                <a:gd name="T15" fmla="*/ 2147483646 h 87"/>
                <a:gd name="T16" fmla="*/ 2147483646 w 61"/>
                <a:gd name="T17" fmla="*/ 2147483646 h 87"/>
                <a:gd name="T18" fmla="*/ 2147483646 w 61"/>
                <a:gd name="T19" fmla="*/ 2147483646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87"/>
                <a:gd name="T32" fmla="*/ 61 w 61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87">
                  <a:moveTo>
                    <a:pt x="60" y="10"/>
                  </a:moveTo>
                  <a:lnTo>
                    <a:pt x="60" y="0"/>
                  </a:lnTo>
                  <a:lnTo>
                    <a:pt x="36" y="2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86"/>
                  </a:lnTo>
                  <a:lnTo>
                    <a:pt x="60" y="64"/>
                  </a:lnTo>
                  <a:lnTo>
                    <a:pt x="60" y="53"/>
                  </a:lnTo>
                  <a:lnTo>
                    <a:pt x="36" y="32"/>
                  </a:lnTo>
                  <a:lnTo>
                    <a:pt x="60" y="1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04" name="Freeform 196" descr="Israel"/>
            <p:cNvSpPr>
              <a:spLocks/>
            </p:cNvSpPr>
            <p:nvPr/>
          </p:nvSpPr>
          <p:spPr bwMode="auto">
            <a:xfrm>
              <a:off x="4605338" y="3836988"/>
              <a:ext cx="49212" cy="117475"/>
            </a:xfrm>
            <a:custGeom>
              <a:avLst/>
              <a:gdLst>
                <a:gd name="T0" fmla="*/ 0 w 37"/>
                <a:gd name="T1" fmla="*/ 2147483646 h 87"/>
                <a:gd name="T2" fmla="*/ 2147483646 w 37"/>
                <a:gd name="T3" fmla="*/ 2147483646 h 87"/>
                <a:gd name="T4" fmla="*/ 2147483646 w 37"/>
                <a:gd name="T5" fmla="*/ 2147483646 h 87"/>
                <a:gd name="T6" fmla="*/ 2147483646 w 37"/>
                <a:gd name="T7" fmla="*/ 2147483646 h 87"/>
                <a:gd name="T8" fmla="*/ 2147483646 w 37"/>
                <a:gd name="T9" fmla="*/ 0 h 87"/>
                <a:gd name="T10" fmla="*/ 2147483646 w 37"/>
                <a:gd name="T11" fmla="*/ 0 h 87"/>
                <a:gd name="T12" fmla="*/ 0 w 37"/>
                <a:gd name="T13" fmla="*/ 2147483646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87"/>
                <a:gd name="T23" fmla="*/ 37 w 37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87">
                  <a:moveTo>
                    <a:pt x="0" y="53"/>
                  </a:moveTo>
                  <a:lnTo>
                    <a:pt x="24" y="86"/>
                  </a:lnTo>
                  <a:lnTo>
                    <a:pt x="24" y="32"/>
                  </a:lnTo>
                  <a:lnTo>
                    <a:pt x="24" y="21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53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05" name="Line 197"/>
            <p:cNvSpPr>
              <a:spLocks noChangeShapeType="1"/>
            </p:cNvSpPr>
            <p:nvPr/>
          </p:nvSpPr>
          <p:spPr bwMode="auto">
            <a:xfrm>
              <a:off x="4660900" y="3836988"/>
              <a:ext cx="301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662" dirty="0"/>
            </a:p>
          </p:txBody>
        </p:sp>
        <p:sp>
          <p:nvSpPr>
            <p:cNvPr id="506" name="Line 198"/>
            <p:cNvSpPr>
              <a:spLocks noChangeShapeType="1"/>
            </p:cNvSpPr>
            <p:nvPr/>
          </p:nvSpPr>
          <p:spPr bwMode="auto">
            <a:xfrm flipH="1">
              <a:off x="4633913" y="3836988"/>
              <a:ext cx="238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662" dirty="0"/>
            </a:p>
          </p:txBody>
        </p:sp>
        <p:sp>
          <p:nvSpPr>
            <p:cNvPr id="507" name="Line 199"/>
            <p:cNvSpPr>
              <a:spLocks noChangeShapeType="1"/>
            </p:cNvSpPr>
            <p:nvPr/>
          </p:nvSpPr>
          <p:spPr bwMode="auto">
            <a:xfrm>
              <a:off x="4645025" y="38369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662" dirty="0"/>
            </a:p>
          </p:txBody>
        </p:sp>
        <p:sp>
          <p:nvSpPr>
            <p:cNvPr id="508" name="Freeform 200" descr="Chypre"/>
            <p:cNvSpPr>
              <a:spLocks/>
            </p:cNvSpPr>
            <p:nvPr/>
          </p:nvSpPr>
          <p:spPr bwMode="auto">
            <a:xfrm>
              <a:off x="4552950" y="3779838"/>
              <a:ext cx="52388" cy="39687"/>
            </a:xfrm>
            <a:custGeom>
              <a:avLst/>
              <a:gdLst>
                <a:gd name="T0" fmla="*/ 2147483646 w 38"/>
                <a:gd name="T1" fmla="*/ 0 h 29"/>
                <a:gd name="T2" fmla="*/ 0 w 38"/>
                <a:gd name="T3" fmla="*/ 2147483646 h 29"/>
                <a:gd name="T4" fmla="*/ 2147483646 w 38"/>
                <a:gd name="T5" fmla="*/ 2147483646 h 29"/>
                <a:gd name="T6" fmla="*/ 2147483646 w 38"/>
                <a:gd name="T7" fmla="*/ 2147483646 h 29"/>
                <a:gd name="T8" fmla="*/ 2147483646 w 38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29"/>
                <a:gd name="T17" fmla="*/ 38 w 3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29">
                  <a:moveTo>
                    <a:pt x="37" y="0"/>
                  </a:moveTo>
                  <a:lnTo>
                    <a:pt x="0" y="14"/>
                  </a:lnTo>
                  <a:lnTo>
                    <a:pt x="12" y="28"/>
                  </a:lnTo>
                  <a:lnTo>
                    <a:pt x="24" y="14"/>
                  </a:lnTo>
                  <a:lnTo>
                    <a:pt x="37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09" name="Freeform 201"/>
            <p:cNvSpPr>
              <a:spLocks/>
            </p:cNvSpPr>
            <p:nvPr/>
          </p:nvSpPr>
          <p:spPr bwMode="auto">
            <a:xfrm>
              <a:off x="4635500" y="3808413"/>
              <a:ext cx="46038" cy="39687"/>
            </a:xfrm>
            <a:custGeom>
              <a:avLst/>
              <a:gdLst>
                <a:gd name="T0" fmla="*/ 0 w 34"/>
                <a:gd name="T1" fmla="*/ 2147483646 h 29"/>
                <a:gd name="T2" fmla="*/ 2147483646 w 34"/>
                <a:gd name="T3" fmla="*/ 2147483646 h 29"/>
                <a:gd name="T4" fmla="*/ 2147483646 w 34"/>
                <a:gd name="T5" fmla="*/ 0 h 29"/>
                <a:gd name="T6" fmla="*/ 2147483646 w 34"/>
                <a:gd name="T7" fmla="*/ 0 h 29"/>
                <a:gd name="T8" fmla="*/ 0 w 34"/>
                <a:gd name="T9" fmla="*/ 2147483646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9"/>
                <a:gd name="T17" fmla="*/ 34 w 3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9">
                  <a:moveTo>
                    <a:pt x="0" y="28"/>
                  </a:moveTo>
                  <a:lnTo>
                    <a:pt x="16" y="28"/>
                  </a:lnTo>
                  <a:lnTo>
                    <a:pt x="33" y="0"/>
                  </a:lnTo>
                  <a:lnTo>
                    <a:pt x="16" y="0"/>
                  </a:lnTo>
                  <a:lnTo>
                    <a:pt x="0" y="28"/>
                  </a:lnTo>
                </a:path>
              </a:pathLst>
            </a:custGeom>
            <a:solidFill>
              <a:srgbClr val="3366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10" name="Freeform 202"/>
            <p:cNvSpPr>
              <a:spLocks/>
            </p:cNvSpPr>
            <p:nvPr/>
          </p:nvSpPr>
          <p:spPr bwMode="auto">
            <a:xfrm>
              <a:off x="4635500" y="3836988"/>
              <a:ext cx="46038" cy="44450"/>
            </a:xfrm>
            <a:custGeom>
              <a:avLst/>
              <a:gdLst>
                <a:gd name="T0" fmla="*/ 2147483646 w 34"/>
                <a:gd name="T1" fmla="*/ 0 h 33"/>
                <a:gd name="T2" fmla="*/ 0 w 34"/>
                <a:gd name="T3" fmla="*/ 2147483646 h 33"/>
                <a:gd name="T4" fmla="*/ 0 w 34"/>
                <a:gd name="T5" fmla="*/ 2147483646 h 33"/>
                <a:gd name="T6" fmla="*/ 2147483646 w 3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3"/>
                <a:gd name="T14" fmla="*/ 34 w 3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3">
                  <a:moveTo>
                    <a:pt x="33" y="0"/>
                  </a:moveTo>
                  <a:lnTo>
                    <a:pt x="0" y="32"/>
                  </a:lnTo>
                  <a:lnTo>
                    <a:pt x="0" y="21"/>
                  </a:lnTo>
                  <a:lnTo>
                    <a:pt x="33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11" name="Freeform 203" descr="Bulgarie"/>
            <p:cNvSpPr>
              <a:spLocks/>
            </p:cNvSpPr>
            <p:nvPr/>
          </p:nvSpPr>
          <p:spPr bwMode="auto">
            <a:xfrm>
              <a:off x="4310063" y="3562350"/>
              <a:ext cx="131762" cy="73025"/>
            </a:xfrm>
            <a:custGeom>
              <a:avLst/>
              <a:gdLst>
                <a:gd name="T0" fmla="*/ 2147483646 w 98"/>
                <a:gd name="T1" fmla="*/ 0 h 54"/>
                <a:gd name="T2" fmla="*/ 2147483646 w 98"/>
                <a:gd name="T3" fmla="*/ 0 h 54"/>
                <a:gd name="T4" fmla="*/ 2147483646 w 98"/>
                <a:gd name="T5" fmla="*/ 2147483646 h 54"/>
                <a:gd name="T6" fmla="*/ 2147483646 w 98"/>
                <a:gd name="T7" fmla="*/ 0 h 54"/>
                <a:gd name="T8" fmla="*/ 2147483646 w 98"/>
                <a:gd name="T9" fmla="*/ 0 h 54"/>
                <a:gd name="T10" fmla="*/ 0 w 98"/>
                <a:gd name="T11" fmla="*/ 2147483646 h 54"/>
                <a:gd name="T12" fmla="*/ 2147483646 w 98"/>
                <a:gd name="T13" fmla="*/ 2147483646 h 54"/>
                <a:gd name="T14" fmla="*/ 2147483646 w 98"/>
                <a:gd name="T15" fmla="*/ 2147483646 h 54"/>
                <a:gd name="T16" fmla="*/ 2147483646 w 98"/>
                <a:gd name="T17" fmla="*/ 2147483646 h 54"/>
                <a:gd name="T18" fmla="*/ 2147483646 w 98"/>
                <a:gd name="T19" fmla="*/ 2147483646 h 54"/>
                <a:gd name="T20" fmla="*/ 2147483646 w 98"/>
                <a:gd name="T21" fmla="*/ 2147483646 h 54"/>
                <a:gd name="T22" fmla="*/ 2147483646 w 98"/>
                <a:gd name="T23" fmla="*/ 0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8"/>
                <a:gd name="T37" fmla="*/ 0 h 54"/>
                <a:gd name="T38" fmla="*/ 98 w 98"/>
                <a:gd name="T39" fmla="*/ 54 h 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8" h="54">
                  <a:moveTo>
                    <a:pt x="97" y="0"/>
                  </a:moveTo>
                  <a:lnTo>
                    <a:pt x="85" y="0"/>
                  </a:lnTo>
                  <a:lnTo>
                    <a:pt x="73" y="1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21"/>
                  </a:lnTo>
                  <a:lnTo>
                    <a:pt x="12" y="53"/>
                  </a:lnTo>
                  <a:lnTo>
                    <a:pt x="48" y="42"/>
                  </a:lnTo>
                  <a:lnTo>
                    <a:pt x="61" y="42"/>
                  </a:lnTo>
                  <a:lnTo>
                    <a:pt x="73" y="42"/>
                  </a:lnTo>
                  <a:lnTo>
                    <a:pt x="97" y="32"/>
                  </a:lnTo>
                  <a:lnTo>
                    <a:pt x="97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grpSp>
          <p:nvGrpSpPr>
            <p:cNvPr id="512" name="Group 572"/>
            <p:cNvGrpSpPr>
              <a:grpSpLocks/>
            </p:cNvGrpSpPr>
            <p:nvPr/>
          </p:nvGrpSpPr>
          <p:grpSpPr bwMode="auto">
            <a:xfrm>
              <a:off x="4276725" y="3617913"/>
              <a:ext cx="147638" cy="201612"/>
              <a:chOff x="4276725" y="3617913"/>
              <a:chExt cx="147638" cy="201612"/>
            </a:xfrm>
          </p:grpSpPr>
          <p:sp>
            <p:nvSpPr>
              <p:cNvPr id="684" name="Freeform 205"/>
              <p:cNvSpPr>
                <a:spLocks/>
              </p:cNvSpPr>
              <p:nvPr/>
            </p:nvSpPr>
            <p:spPr bwMode="auto">
              <a:xfrm>
                <a:off x="4276725" y="3617913"/>
                <a:ext cx="132739" cy="133957"/>
              </a:xfrm>
              <a:custGeom>
                <a:avLst/>
                <a:gdLst>
                  <a:gd name="T0" fmla="*/ 0 w 98"/>
                  <a:gd name="T1" fmla="*/ 2147483646 h 99"/>
                  <a:gd name="T2" fmla="*/ 2147483646 w 98"/>
                  <a:gd name="T3" fmla="*/ 2147483646 h 99"/>
                  <a:gd name="T4" fmla="*/ 2147483646 w 98"/>
                  <a:gd name="T5" fmla="*/ 2147483646 h 99"/>
                  <a:gd name="T6" fmla="*/ 2147483646 w 98"/>
                  <a:gd name="T7" fmla="*/ 2147483646 h 99"/>
                  <a:gd name="T8" fmla="*/ 2147483646 w 98"/>
                  <a:gd name="T9" fmla="*/ 2147483646 h 99"/>
                  <a:gd name="T10" fmla="*/ 2147483646 w 98"/>
                  <a:gd name="T11" fmla="*/ 2147483646 h 99"/>
                  <a:gd name="T12" fmla="*/ 2147483646 w 98"/>
                  <a:gd name="T13" fmla="*/ 2147483646 h 99"/>
                  <a:gd name="T14" fmla="*/ 2147483646 w 98"/>
                  <a:gd name="T15" fmla="*/ 2147483646 h 99"/>
                  <a:gd name="T16" fmla="*/ 2147483646 w 98"/>
                  <a:gd name="T17" fmla="*/ 2147483646 h 99"/>
                  <a:gd name="T18" fmla="*/ 2147483646 w 98"/>
                  <a:gd name="T19" fmla="*/ 2147483646 h 99"/>
                  <a:gd name="T20" fmla="*/ 2147483646 w 98"/>
                  <a:gd name="T21" fmla="*/ 2147483646 h 99"/>
                  <a:gd name="T22" fmla="*/ 2147483646 w 98"/>
                  <a:gd name="T23" fmla="*/ 2147483646 h 99"/>
                  <a:gd name="T24" fmla="*/ 2147483646 w 98"/>
                  <a:gd name="T25" fmla="*/ 2147483646 h 99"/>
                  <a:gd name="T26" fmla="*/ 2147483646 w 98"/>
                  <a:gd name="T27" fmla="*/ 2147483646 h 99"/>
                  <a:gd name="T28" fmla="*/ 2147483646 w 98"/>
                  <a:gd name="T29" fmla="*/ 2147483646 h 99"/>
                  <a:gd name="T30" fmla="*/ 2147483646 w 98"/>
                  <a:gd name="T31" fmla="*/ 0 h 99"/>
                  <a:gd name="T32" fmla="*/ 2147483646 w 98"/>
                  <a:gd name="T33" fmla="*/ 0 h 99"/>
                  <a:gd name="T34" fmla="*/ 2147483646 w 98"/>
                  <a:gd name="T35" fmla="*/ 0 h 99"/>
                  <a:gd name="T36" fmla="*/ 2147483646 w 98"/>
                  <a:gd name="T37" fmla="*/ 2147483646 h 99"/>
                  <a:gd name="T38" fmla="*/ 2147483646 w 98"/>
                  <a:gd name="T39" fmla="*/ 2147483646 h 99"/>
                  <a:gd name="T40" fmla="*/ 0 w 98"/>
                  <a:gd name="T41" fmla="*/ 2147483646 h 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8"/>
                  <a:gd name="T64" fmla="*/ 0 h 99"/>
                  <a:gd name="T65" fmla="*/ 98 w 98"/>
                  <a:gd name="T66" fmla="*/ 99 h 9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8" h="99">
                    <a:moveTo>
                      <a:pt x="0" y="43"/>
                    </a:moveTo>
                    <a:lnTo>
                      <a:pt x="12" y="54"/>
                    </a:lnTo>
                    <a:lnTo>
                      <a:pt x="24" y="65"/>
                    </a:lnTo>
                    <a:lnTo>
                      <a:pt x="36" y="65"/>
                    </a:lnTo>
                    <a:lnTo>
                      <a:pt x="12" y="76"/>
                    </a:lnTo>
                    <a:lnTo>
                      <a:pt x="36" y="98"/>
                    </a:lnTo>
                    <a:lnTo>
                      <a:pt x="60" y="98"/>
                    </a:lnTo>
                    <a:lnTo>
                      <a:pt x="60" y="76"/>
                    </a:lnTo>
                    <a:lnTo>
                      <a:pt x="60" y="87"/>
                    </a:lnTo>
                    <a:lnTo>
                      <a:pt x="72" y="65"/>
                    </a:lnTo>
                    <a:lnTo>
                      <a:pt x="48" y="54"/>
                    </a:lnTo>
                    <a:lnTo>
                      <a:pt x="36" y="21"/>
                    </a:lnTo>
                    <a:lnTo>
                      <a:pt x="60" y="32"/>
                    </a:lnTo>
                    <a:lnTo>
                      <a:pt x="72" y="10"/>
                    </a:lnTo>
                    <a:lnTo>
                      <a:pt x="97" y="10"/>
                    </a:lnTo>
                    <a:lnTo>
                      <a:pt x="97" y="0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36" y="10"/>
                    </a:lnTo>
                    <a:lnTo>
                      <a:pt x="12" y="21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  <p:sp>
            <p:nvSpPr>
              <p:cNvPr id="685" name="Freeform 206"/>
              <p:cNvSpPr>
                <a:spLocks/>
              </p:cNvSpPr>
              <p:nvPr/>
            </p:nvSpPr>
            <p:spPr bwMode="auto">
              <a:xfrm>
                <a:off x="4357994" y="3780285"/>
                <a:ext cx="66369" cy="39240"/>
              </a:xfrm>
              <a:custGeom>
                <a:avLst/>
                <a:gdLst>
                  <a:gd name="T0" fmla="*/ 2147483646 w 49"/>
                  <a:gd name="T1" fmla="*/ 2147483646 h 29"/>
                  <a:gd name="T2" fmla="*/ 2147483646 w 49"/>
                  <a:gd name="T3" fmla="*/ 2147483646 h 29"/>
                  <a:gd name="T4" fmla="*/ 0 w 49"/>
                  <a:gd name="T5" fmla="*/ 0 h 29"/>
                  <a:gd name="T6" fmla="*/ 2147483646 w 49"/>
                  <a:gd name="T7" fmla="*/ 2147483646 h 29"/>
                  <a:gd name="T8" fmla="*/ 2147483646 w 49"/>
                  <a:gd name="T9" fmla="*/ 2147483646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29"/>
                  <a:gd name="T17" fmla="*/ 49 w 4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29">
                    <a:moveTo>
                      <a:pt x="48" y="14"/>
                    </a:moveTo>
                    <a:lnTo>
                      <a:pt x="24" y="14"/>
                    </a:lnTo>
                    <a:lnTo>
                      <a:pt x="0" y="0"/>
                    </a:lnTo>
                    <a:lnTo>
                      <a:pt x="24" y="28"/>
                    </a:lnTo>
                    <a:lnTo>
                      <a:pt x="48" y="1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</p:grpSp>
        <p:grpSp>
          <p:nvGrpSpPr>
            <p:cNvPr id="513" name="Group 207" descr="Turquie"/>
            <p:cNvGrpSpPr>
              <a:grpSpLocks/>
            </p:cNvGrpSpPr>
            <p:nvPr/>
          </p:nvGrpSpPr>
          <p:grpSpPr bwMode="auto">
            <a:xfrm>
              <a:off x="4408456" y="3608407"/>
              <a:ext cx="441325" cy="157163"/>
              <a:chOff x="3355" y="1982"/>
              <a:chExt cx="326" cy="116"/>
            </a:xfrm>
            <a:solidFill>
              <a:schemeClr val="tx2"/>
            </a:solidFill>
          </p:grpSpPr>
          <p:sp>
            <p:nvSpPr>
              <p:cNvPr id="682" name="Freeform 208"/>
              <p:cNvSpPr>
                <a:spLocks/>
              </p:cNvSpPr>
              <p:nvPr/>
            </p:nvSpPr>
            <p:spPr bwMode="auto">
              <a:xfrm>
                <a:off x="3367" y="1982"/>
                <a:ext cx="314" cy="116"/>
              </a:xfrm>
              <a:custGeom>
                <a:avLst/>
                <a:gdLst>
                  <a:gd name="T0" fmla="*/ 168 w 314"/>
                  <a:gd name="T1" fmla="*/ 115 h 116"/>
                  <a:gd name="T2" fmla="*/ 192 w 314"/>
                  <a:gd name="T3" fmla="*/ 104 h 116"/>
                  <a:gd name="T4" fmla="*/ 264 w 314"/>
                  <a:gd name="T5" fmla="*/ 83 h 116"/>
                  <a:gd name="T6" fmla="*/ 313 w 314"/>
                  <a:gd name="T7" fmla="*/ 83 h 116"/>
                  <a:gd name="T8" fmla="*/ 300 w 314"/>
                  <a:gd name="T9" fmla="*/ 51 h 116"/>
                  <a:gd name="T10" fmla="*/ 313 w 314"/>
                  <a:gd name="T11" fmla="*/ 40 h 116"/>
                  <a:gd name="T12" fmla="*/ 313 w 314"/>
                  <a:gd name="T13" fmla="*/ 30 h 116"/>
                  <a:gd name="T14" fmla="*/ 300 w 314"/>
                  <a:gd name="T15" fmla="*/ 30 h 116"/>
                  <a:gd name="T16" fmla="*/ 288 w 314"/>
                  <a:gd name="T17" fmla="*/ 19 h 116"/>
                  <a:gd name="T18" fmla="*/ 276 w 314"/>
                  <a:gd name="T19" fmla="*/ 0 h 116"/>
                  <a:gd name="T20" fmla="*/ 252 w 314"/>
                  <a:gd name="T21" fmla="*/ 8 h 116"/>
                  <a:gd name="T22" fmla="*/ 228 w 314"/>
                  <a:gd name="T23" fmla="*/ 19 h 116"/>
                  <a:gd name="T24" fmla="*/ 216 w 314"/>
                  <a:gd name="T25" fmla="*/ 19 h 116"/>
                  <a:gd name="T26" fmla="*/ 204 w 314"/>
                  <a:gd name="T27" fmla="*/ 19 h 116"/>
                  <a:gd name="T28" fmla="*/ 144 w 314"/>
                  <a:gd name="T29" fmla="*/ 0 h 116"/>
                  <a:gd name="T30" fmla="*/ 96 w 314"/>
                  <a:gd name="T31" fmla="*/ 8 h 116"/>
                  <a:gd name="T32" fmla="*/ 72 w 314"/>
                  <a:gd name="T33" fmla="*/ 19 h 116"/>
                  <a:gd name="T34" fmla="*/ 36 w 314"/>
                  <a:gd name="T35" fmla="*/ 19 h 116"/>
                  <a:gd name="T36" fmla="*/ 24 w 314"/>
                  <a:gd name="T37" fmla="*/ 40 h 116"/>
                  <a:gd name="T38" fmla="*/ 0 w 314"/>
                  <a:gd name="T39" fmla="*/ 40 h 116"/>
                  <a:gd name="T40" fmla="*/ 0 w 314"/>
                  <a:gd name="T41" fmla="*/ 51 h 116"/>
                  <a:gd name="T42" fmla="*/ 12 w 314"/>
                  <a:gd name="T43" fmla="*/ 61 h 116"/>
                  <a:gd name="T44" fmla="*/ 0 w 314"/>
                  <a:gd name="T45" fmla="*/ 72 h 116"/>
                  <a:gd name="T46" fmla="*/ 12 w 314"/>
                  <a:gd name="T47" fmla="*/ 72 h 116"/>
                  <a:gd name="T48" fmla="*/ 0 w 314"/>
                  <a:gd name="T49" fmla="*/ 83 h 116"/>
                  <a:gd name="T50" fmla="*/ 12 w 314"/>
                  <a:gd name="T51" fmla="*/ 104 h 116"/>
                  <a:gd name="T52" fmla="*/ 24 w 314"/>
                  <a:gd name="T53" fmla="*/ 115 h 116"/>
                  <a:gd name="T54" fmla="*/ 72 w 314"/>
                  <a:gd name="T55" fmla="*/ 115 h 116"/>
                  <a:gd name="T56" fmla="*/ 84 w 314"/>
                  <a:gd name="T57" fmla="*/ 104 h 116"/>
                  <a:gd name="T58" fmla="*/ 108 w 314"/>
                  <a:gd name="T59" fmla="*/ 115 h 116"/>
                  <a:gd name="T60" fmla="*/ 144 w 314"/>
                  <a:gd name="T61" fmla="*/ 93 h 116"/>
                  <a:gd name="T62" fmla="*/ 168 w 314"/>
                  <a:gd name="T63" fmla="*/ 104 h 116"/>
                  <a:gd name="T64" fmla="*/ 168 w 314"/>
                  <a:gd name="T65" fmla="*/ 115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4"/>
                  <a:gd name="T100" fmla="*/ 0 h 116"/>
                  <a:gd name="T101" fmla="*/ 314 w 314"/>
                  <a:gd name="T102" fmla="*/ 116 h 1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4" h="116">
                    <a:moveTo>
                      <a:pt x="168" y="115"/>
                    </a:moveTo>
                    <a:lnTo>
                      <a:pt x="192" y="104"/>
                    </a:lnTo>
                    <a:lnTo>
                      <a:pt x="264" y="83"/>
                    </a:lnTo>
                    <a:lnTo>
                      <a:pt x="313" y="83"/>
                    </a:lnTo>
                    <a:lnTo>
                      <a:pt x="300" y="51"/>
                    </a:lnTo>
                    <a:lnTo>
                      <a:pt x="313" y="40"/>
                    </a:lnTo>
                    <a:lnTo>
                      <a:pt x="313" y="30"/>
                    </a:lnTo>
                    <a:lnTo>
                      <a:pt x="300" y="30"/>
                    </a:lnTo>
                    <a:lnTo>
                      <a:pt x="288" y="19"/>
                    </a:lnTo>
                    <a:lnTo>
                      <a:pt x="276" y="0"/>
                    </a:lnTo>
                    <a:lnTo>
                      <a:pt x="252" y="8"/>
                    </a:lnTo>
                    <a:lnTo>
                      <a:pt x="228" y="19"/>
                    </a:lnTo>
                    <a:lnTo>
                      <a:pt x="216" y="19"/>
                    </a:lnTo>
                    <a:lnTo>
                      <a:pt x="204" y="19"/>
                    </a:lnTo>
                    <a:lnTo>
                      <a:pt x="144" y="0"/>
                    </a:lnTo>
                    <a:lnTo>
                      <a:pt x="96" y="8"/>
                    </a:lnTo>
                    <a:lnTo>
                      <a:pt x="72" y="19"/>
                    </a:lnTo>
                    <a:lnTo>
                      <a:pt x="36" y="19"/>
                    </a:lnTo>
                    <a:lnTo>
                      <a:pt x="24" y="4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12" y="61"/>
                    </a:lnTo>
                    <a:lnTo>
                      <a:pt x="0" y="72"/>
                    </a:lnTo>
                    <a:lnTo>
                      <a:pt x="12" y="72"/>
                    </a:lnTo>
                    <a:lnTo>
                      <a:pt x="0" y="83"/>
                    </a:lnTo>
                    <a:lnTo>
                      <a:pt x="12" y="104"/>
                    </a:lnTo>
                    <a:lnTo>
                      <a:pt x="24" y="115"/>
                    </a:lnTo>
                    <a:lnTo>
                      <a:pt x="72" y="115"/>
                    </a:lnTo>
                    <a:lnTo>
                      <a:pt x="84" y="104"/>
                    </a:lnTo>
                    <a:lnTo>
                      <a:pt x="108" y="115"/>
                    </a:lnTo>
                    <a:lnTo>
                      <a:pt x="144" y="93"/>
                    </a:lnTo>
                    <a:lnTo>
                      <a:pt x="168" y="104"/>
                    </a:lnTo>
                    <a:lnTo>
                      <a:pt x="168" y="115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83" name="Freeform 209"/>
              <p:cNvSpPr>
                <a:spLocks/>
              </p:cNvSpPr>
              <p:nvPr/>
            </p:nvSpPr>
            <p:spPr bwMode="auto">
              <a:xfrm>
                <a:off x="3355" y="1983"/>
                <a:ext cx="48" cy="31"/>
              </a:xfrm>
              <a:custGeom>
                <a:avLst/>
                <a:gdLst>
                  <a:gd name="T0" fmla="*/ 23 w 48"/>
                  <a:gd name="T1" fmla="*/ 0 h 31"/>
                  <a:gd name="T2" fmla="*/ 0 w 48"/>
                  <a:gd name="T3" fmla="*/ 8 h 31"/>
                  <a:gd name="T4" fmla="*/ 0 w 48"/>
                  <a:gd name="T5" fmla="*/ 19 h 31"/>
                  <a:gd name="T6" fmla="*/ 11 w 48"/>
                  <a:gd name="T7" fmla="*/ 30 h 31"/>
                  <a:gd name="T8" fmla="*/ 23 w 48"/>
                  <a:gd name="T9" fmla="*/ 19 h 31"/>
                  <a:gd name="T10" fmla="*/ 35 w 48"/>
                  <a:gd name="T11" fmla="*/ 19 h 31"/>
                  <a:gd name="T12" fmla="*/ 47 w 48"/>
                  <a:gd name="T13" fmla="*/ 19 h 31"/>
                  <a:gd name="T14" fmla="*/ 23 w 48"/>
                  <a:gd name="T15" fmla="*/ 0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31"/>
                  <a:gd name="T26" fmla="*/ 48 w 48"/>
                  <a:gd name="T27" fmla="*/ 31 h 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31">
                    <a:moveTo>
                      <a:pt x="23" y="0"/>
                    </a:moveTo>
                    <a:lnTo>
                      <a:pt x="0" y="8"/>
                    </a:lnTo>
                    <a:lnTo>
                      <a:pt x="0" y="19"/>
                    </a:lnTo>
                    <a:lnTo>
                      <a:pt x="11" y="30"/>
                    </a:lnTo>
                    <a:lnTo>
                      <a:pt x="23" y="19"/>
                    </a:lnTo>
                    <a:lnTo>
                      <a:pt x="35" y="19"/>
                    </a:lnTo>
                    <a:lnTo>
                      <a:pt x="47" y="19"/>
                    </a:lnTo>
                    <a:lnTo>
                      <a:pt x="23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</p:grpSp>
        <p:sp>
          <p:nvSpPr>
            <p:cNvPr id="514" name="Freeform 210" descr="Kenya"/>
            <p:cNvSpPr>
              <a:spLocks/>
            </p:cNvSpPr>
            <p:nvPr/>
          </p:nvSpPr>
          <p:spPr bwMode="auto">
            <a:xfrm>
              <a:off x="4635500" y="4549775"/>
              <a:ext cx="198438" cy="215900"/>
            </a:xfrm>
            <a:custGeom>
              <a:avLst/>
              <a:gdLst>
                <a:gd name="T0" fmla="*/ 2147483646 w 147"/>
                <a:gd name="T1" fmla="*/ 2147483646 h 160"/>
                <a:gd name="T2" fmla="*/ 2147483646 w 147"/>
                <a:gd name="T3" fmla="*/ 2147483646 h 160"/>
                <a:gd name="T4" fmla="*/ 2147483646 w 147"/>
                <a:gd name="T5" fmla="*/ 2147483646 h 160"/>
                <a:gd name="T6" fmla="*/ 2147483646 w 147"/>
                <a:gd name="T7" fmla="*/ 2147483646 h 160"/>
                <a:gd name="T8" fmla="*/ 2147483646 w 147"/>
                <a:gd name="T9" fmla="*/ 0 h 160"/>
                <a:gd name="T10" fmla="*/ 2147483646 w 147"/>
                <a:gd name="T11" fmla="*/ 2147483646 h 160"/>
                <a:gd name="T12" fmla="*/ 2147483646 w 147"/>
                <a:gd name="T13" fmla="*/ 2147483646 h 160"/>
                <a:gd name="T14" fmla="*/ 2147483646 w 147"/>
                <a:gd name="T15" fmla="*/ 0 h 160"/>
                <a:gd name="T16" fmla="*/ 0 w 147"/>
                <a:gd name="T17" fmla="*/ 2147483646 h 160"/>
                <a:gd name="T18" fmla="*/ 2147483646 w 147"/>
                <a:gd name="T19" fmla="*/ 2147483646 h 160"/>
                <a:gd name="T20" fmla="*/ 2147483646 w 147"/>
                <a:gd name="T21" fmla="*/ 2147483646 h 160"/>
                <a:gd name="T22" fmla="*/ 0 w 147"/>
                <a:gd name="T23" fmla="*/ 2147483646 h 160"/>
                <a:gd name="T24" fmla="*/ 0 w 147"/>
                <a:gd name="T25" fmla="*/ 2147483646 h 160"/>
                <a:gd name="T26" fmla="*/ 2147483646 w 147"/>
                <a:gd name="T27" fmla="*/ 2147483646 h 160"/>
                <a:gd name="T28" fmla="*/ 2147483646 w 147"/>
                <a:gd name="T29" fmla="*/ 2147483646 h 160"/>
                <a:gd name="T30" fmla="*/ 2147483646 w 147"/>
                <a:gd name="T31" fmla="*/ 2147483646 h 160"/>
                <a:gd name="T32" fmla="*/ 2147483646 w 147"/>
                <a:gd name="T33" fmla="*/ 2147483646 h 160"/>
                <a:gd name="T34" fmla="*/ 2147483646 w 147"/>
                <a:gd name="T35" fmla="*/ 2147483646 h 160"/>
                <a:gd name="T36" fmla="*/ 2147483646 w 147"/>
                <a:gd name="T37" fmla="*/ 2147483646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7"/>
                <a:gd name="T58" fmla="*/ 0 h 160"/>
                <a:gd name="T59" fmla="*/ 147 w 147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7" h="160">
                  <a:moveTo>
                    <a:pt x="146" y="107"/>
                  </a:moveTo>
                  <a:lnTo>
                    <a:pt x="133" y="96"/>
                  </a:lnTo>
                  <a:lnTo>
                    <a:pt x="121" y="21"/>
                  </a:lnTo>
                  <a:lnTo>
                    <a:pt x="133" y="10"/>
                  </a:lnTo>
                  <a:lnTo>
                    <a:pt x="109" y="0"/>
                  </a:lnTo>
                  <a:lnTo>
                    <a:pt x="97" y="10"/>
                  </a:lnTo>
                  <a:lnTo>
                    <a:pt x="60" y="10"/>
                  </a:lnTo>
                  <a:lnTo>
                    <a:pt x="24" y="0"/>
                  </a:lnTo>
                  <a:lnTo>
                    <a:pt x="0" y="10"/>
                  </a:lnTo>
                  <a:lnTo>
                    <a:pt x="12" y="21"/>
                  </a:lnTo>
                  <a:lnTo>
                    <a:pt x="12" y="53"/>
                  </a:lnTo>
                  <a:lnTo>
                    <a:pt x="0" y="75"/>
                  </a:lnTo>
                  <a:lnTo>
                    <a:pt x="0" y="85"/>
                  </a:lnTo>
                  <a:lnTo>
                    <a:pt x="60" y="128"/>
                  </a:lnTo>
                  <a:lnTo>
                    <a:pt x="60" y="137"/>
                  </a:lnTo>
                  <a:lnTo>
                    <a:pt x="97" y="159"/>
                  </a:lnTo>
                  <a:lnTo>
                    <a:pt x="121" y="117"/>
                  </a:lnTo>
                  <a:lnTo>
                    <a:pt x="133" y="117"/>
                  </a:lnTo>
                  <a:lnTo>
                    <a:pt x="146" y="107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15" name="Freeform 211"/>
            <p:cNvSpPr>
              <a:spLocks/>
            </p:cNvSpPr>
            <p:nvPr/>
          </p:nvSpPr>
          <p:spPr bwMode="auto">
            <a:xfrm>
              <a:off x="4603750" y="4329113"/>
              <a:ext cx="377825" cy="233362"/>
            </a:xfrm>
            <a:custGeom>
              <a:avLst/>
              <a:gdLst>
                <a:gd name="T0" fmla="*/ 2147483646 w 279"/>
                <a:gd name="T1" fmla="*/ 2147483646 h 172"/>
                <a:gd name="T2" fmla="*/ 2147483646 w 279"/>
                <a:gd name="T3" fmla="*/ 2147483646 h 172"/>
                <a:gd name="T4" fmla="*/ 2147483646 w 279"/>
                <a:gd name="T5" fmla="*/ 0 h 172"/>
                <a:gd name="T6" fmla="*/ 2147483646 w 279"/>
                <a:gd name="T7" fmla="*/ 0 h 172"/>
                <a:gd name="T8" fmla="*/ 2147483646 w 279"/>
                <a:gd name="T9" fmla="*/ 0 h 172"/>
                <a:gd name="T10" fmla="*/ 2147483646 w 279"/>
                <a:gd name="T11" fmla="*/ 2147483646 h 172"/>
                <a:gd name="T12" fmla="*/ 2147483646 w 279"/>
                <a:gd name="T13" fmla="*/ 2147483646 h 172"/>
                <a:gd name="T14" fmla="*/ 2147483646 w 279"/>
                <a:gd name="T15" fmla="*/ 2147483646 h 172"/>
                <a:gd name="T16" fmla="*/ 2147483646 w 279"/>
                <a:gd name="T17" fmla="*/ 2147483646 h 172"/>
                <a:gd name="T18" fmla="*/ 2147483646 w 279"/>
                <a:gd name="T19" fmla="*/ 2147483646 h 172"/>
                <a:gd name="T20" fmla="*/ 2147483646 w 279"/>
                <a:gd name="T21" fmla="*/ 2147483646 h 172"/>
                <a:gd name="T22" fmla="*/ 2147483646 w 279"/>
                <a:gd name="T23" fmla="*/ 2147483646 h 172"/>
                <a:gd name="T24" fmla="*/ 2147483646 w 279"/>
                <a:gd name="T25" fmla="*/ 2147483646 h 172"/>
                <a:gd name="T26" fmla="*/ 2147483646 w 279"/>
                <a:gd name="T27" fmla="*/ 2147483646 h 172"/>
                <a:gd name="T28" fmla="*/ 2147483646 w 279"/>
                <a:gd name="T29" fmla="*/ 2147483646 h 172"/>
                <a:gd name="T30" fmla="*/ 2147483646 w 279"/>
                <a:gd name="T31" fmla="*/ 2147483646 h 172"/>
                <a:gd name="T32" fmla="*/ 2147483646 w 279"/>
                <a:gd name="T33" fmla="*/ 2147483646 h 172"/>
                <a:gd name="T34" fmla="*/ 2147483646 w 279"/>
                <a:gd name="T35" fmla="*/ 2147483646 h 172"/>
                <a:gd name="T36" fmla="*/ 2147483646 w 279"/>
                <a:gd name="T37" fmla="*/ 2147483646 h 172"/>
                <a:gd name="T38" fmla="*/ 2147483646 w 279"/>
                <a:gd name="T39" fmla="*/ 2147483646 h 172"/>
                <a:gd name="T40" fmla="*/ 2147483646 w 279"/>
                <a:gd name="T41" fmla="*/ 2147483646 h 172"/>
                <a:gd name="T42" fmla="*/ 2147483646 w 279"/>
                <a:gd name="T43" fmla="*/ 2147483646 h 172"/>
                <a:gd name="T44" fmla="*/ 2147483646 w 279"/>
                <a:gd name="T45" fmla="*/ 2147483646 h 172"/>
                <a:gd name="T46" fmla="*/ 0 w 279"/>
                <a:gd name="T47" fmla="*/ 2147483646 h 172"/>
                <a:gd name="T48" fmla="*/ 2147483646 w 279"/>
                <a:gd name="T49" fmla="*/ 2147483646 h 172"/>
                <a:gd name="T50" fmla="*/ 2147483646 w 279"/>
                <a:gd name="T51" fmla="*/ 2147483646 h 172"/>
                <a:gd name="T52" fmla="*/ 2147483646 w 279"/>
                <a:gd name="T53" fmla="*/ 2147483646 h 172"/>
                <a:gd name="T54" fmla="*/ 2147483646 w 279"/>
                <a:gd name="T55" fmla="*/ 2147483646 h 1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9"/>
                <a:gd name="T85" fmla="*/ 0 h 172"/>
                <a:gd name="T86" fmla="*/ 279 w 279"/>
                <a:gd name="T87" fmla="*/ 172 h 1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9" h="172">
                  <a:moveTo>
                    <a:pt x="60" y="10"/>
                  </a:moveTo>
                  <a:lnTo>
                    <a:pt x="72" y="1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108" y="0"/>
                  </a:lnTo>
                  <a:lnTo>
                    <a:pt x="120" y="10"/>
                  </a:lnTo>
                  <a:lnTo>
                    <a:pt x="145" y="10"/>
                  </a:lnTo>
                  <a:lnTo>
                    <a:pt x="157" y="21"/>
                  </a:lnTo>
                  <a:lnTo>
                    <a:pt x="169" y="21"/>
                  </a:lnTo>
                  <a:lnTo>
                    <a:pt x="169" y="42"/>
                  </a:lnTo>
                  <a:lnTo>
                    <a:pt x="169" y="53"/>
                  </a:lnTo>
                  <a:lnTo>
                    <a:pt x="193" y="85"/>
                  </a:lnTo>
                  <a:lnTo>
                    <a:pt x="253" y="106"/>
                  </a:lnTo>
                  <a:lnTo>
                    <a:pt x="278" y="96"/>
                  </a:lnTo>
                  <a:lnTo>
                    <a:pt x="229" y="149"/>
                  </a:lnTo>
                  <a:lnTo>
                    <a:pt x="181" y="149"/>
                  </a:lnTo>
                  <a:lnTo>
                    <a:pt x="169" y="171"/>
                  </a:lnTo>
                  <a:lnTo>
                    <a:pt x="157" y="171"/>
                  </a:lnTo>
                  <a:lnTo>
                    <a:pt x="132" y="160"/>
                  </a:lnTo>
                  <a:lnTo>
                    <a:pt x="120" y="171"/>
                  </a:lnTo>
                  <a:lnTo>
                    <a:pt x="84" y="171"/>
                  </a:lnTo>
                  <a:lnTo>
                    <a:pt x="48" y="160"/>
                  </a:lnTo>
                  <a:lnTo>
                    <a:pt x="24" y="106"/>
                  </a:lnTo>
                  <a:lnTo>
                    <a:pt x="0" y="96"/>
                  </a:lnTo>
                  <a:lnTo>
                    <a:pt x="24" y="85"/>
                  </a:lnTo>
                  <a:lnTo>
                    <a:pt x="36" y="53"/>
                  </a:lnTo>
                  <a:lnTo>
                    <a:pt x="36" y="21"/>
                  </a:lnTo>
                  <a:lnTo>
                    <a:pt x="60" y="1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16" name="Freeform 212" descr="Ouganda"/>
            <p:cNvSpPr>
              <a:spLocks/>
            </p:cNvSpPr>
            <p:nvPr/>
          </p:nvSpPr>
          <p:spPr bwMode="auto">
            <a:xfrm>
              <a:off x="4521200" y="4560888"/>
              <a:ext cx="133350" cy="119062"/>
            </a:xfrm>
            <a:custGeom>
              <a:avLst/>
              <a:gdLst>
                <a:gd name="T0" fmla="*/ 2147483646 w 98"/>
                <a:gd name="T1" fmla="*/ 2147483646 h 87"/>
                <a:gd name="T2" fmla="*/ 2147483646 w 98"/>
                <a:gd name="T3" fmla="*/ 2147483646 h 87"/>
                <a:gd name="T4" fmla="*/ 0 w 98"/>
                <a:gd name="T5" fmla="*/ 2147483646 h 87"/>
                <a:gd name="T6" fmla="*/ 0 w 98"/>
                <a:gd name="T7" fmla="*/ 2147483646 h 87"/>
                <a:gd name="T8" fmla="*/ 2147483646 w 98"/>
                <a:gd name="T9" fmla="*/ 2147483646 h 87"/>
                <a:gd name="T10" fmla="*/ 2147483646 w 98"/>
                <a:gd name="T11" fmla="*/ 2147483646 h 87"/>
                <a:gd name="T12" fmla="*/ 2147483646 w 98"/>
                <a:gd name="T13" fmla="*/ 2147483646 h 87"/>
                <a:gd name="T14" fmla="*/ 2147483646 w 98"/>
                <a:gd name="T15" fmla="*/ 2147483646 h 87"/>
                <a:gd name="T16" fmla="*/ 2147483646 w 98"/>
                <a:gd name="T17" fmla="*/ 2147483646 h 87"/>
                <a:gd name="T18" fmla="*/ 2147483646 w 98"/>
                <a:gd name="T19" fmla="*/ 2147483646 h 87"/>
                <a:gd name="T20" fmla="*/ 2147483646 w 98"/>
                <a:gd name="T21" fmla="*/ 2147483646 h 87"/>
                <a:gd name="T22" fmla="*/ 2147483646 w 98"/>
                <a:gd name="T23" fmla="*/ 0 h 87"/>
                <a:gd name="T24" fmla="*/ 2147483646 w 98"/>
                <a:gd name="T25" fmla="*/ 2147483646 h 87"/>
                <a:gd name="T26" fmla="*/ 2147483646 w 98"/>
                <a:gd name="T27" fmla="*/ 2147483646 h 87"/>
                <a:gd name="T28" fmla="*/ 2147483646 w 98"/>
                <a:gd name="T29" fmla="*/ 2147483646 h 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8"/>
                <a:gd name="T46" fmla="*/ 0 h 87"/>
                <a:gd name="T47" fmla="*/ 98 w 98"/>
                <a:gd name="T48" fmla="*/ 87 h 8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8" h="87">
                  <a:moveTo>
                    <a:pt x="24" y="32"/>
                  </a:moveTo>
                  <a:lnTo>
                    <a:pt x="12" y="43"/>
                  </a:lnTo>
                  <a:lnTo>
                    <a:pt x="0" y="53"/>
                  </a:lnTo>
                  <a:lnTo>
                    <a:pt x="0" y="86"/>
                  </a:lnTo>
                  <a:lnTo>
                    <a:pt x="12" y="86"/>
                  </a:lnTo>
                  <a:lnTo>
                    <a:pt x="36" y="86"/>
                  </a:lnTo>
                  <a:lnTo>
                    <a:pt x="48" y="64"/>
                  </a:lnTo>
                  <a:lnTo>
                    <a:pt x="72" y="53"/>
                  </a:lnTo>
                  <a:lnTo>
                    <a:pt x="84" y="64"/>
                  </a:lnTo>
                  <a:lnTo>
                    <a:pt x="97" y="43"/>
                  </a:lnTo>
                  <a:lnTo>
                    <a:pt x="97" y="10"/>
                  </a:lnTo>
                  <a:lnTo>
                    <a:pt x="84" y="0"/>
                  </a:lnTo>
                  <a:lnTo>
                    <a:pt x="36" y="10"/>
                  </a:lnTo>
                  <a:lnTo>
                    <a:pt x="36" y="21"/>
                  </a:lnTo>
                  <a:lnTo>
                    <a:pt x="24" y="32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17" name="Freeform 213" descr="Djibouti"/>
            <p:cNvSpPr>
              <a:spLocks/>
            </p:cNvSpPr>
            <p:nvPr/>
          </p:nvSpPr>
          <p:spPr bwMode="auto">
            <a:xfrm>
              <a:off x="4833938" y="4359275"/>
              <a:ext cx="42862" cy="44450"/>
            </a:xfrm>
            <a:custGeom>
              <a:avLst/>
              <a:gdLst>
                <a:gd name="T0" fmla="*/ 2147483646 w 32"/>
                <a:gd name="T1" fmla="*/ 2147483646 h 33"/>
                <a:gd name="T2" fmla="*/ 0 w 32"/>
                <a:gd name="T3" fmla="*/ 0 h 33"/>
                <a:gd name="T4" fmla="*/ 0 w 32"/>
                <a:gd name="T5" fmla="*/ 2147483646 h 33"/>
                <a:gd name="T6" fmla="*/ 0 w 32"/>
                <a:gd name="T7" fmla="*/ 2147483646 h 33"/>
                <a:gd name="T8" fmla="*/ 2147483646 w 32"/>
                <a:gd name="T9" fmla="*/ 2147483646 h 33"/>
                <a:gd name="T10" fmla="*/ 2147483646 w 32"/>
                <a:gd name="T11" fmla="*/ 2147483646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3"/>
                <a:gd name="T20" fmla="*/ 32 w 32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3">
                  <a:moveTo>
                    <a:pt x="31" y="1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31" y="21"/>
                  </a:lnTo>
                  <a:lnTo>
                    <a:pt x="31" y="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18" name="Freeform 214"/>
            <p:cNvSpPr>
              <a:spLocks/>
            </p:cNvSpPr>
            <p:nvPr/>
          </p:nvSpPr>
          <p:spPr bwMode="auto">
            <a:xfrm>
              <a:off x="4799013" y="4375150"/>
              <a:ext cx="261937" cy="319088"/>
            </a:xfrm>
            <a:custGeom>
              <a:avLst/>
              <a:gdLst>
                <a:gd name="T0" fmla="*/ 2147483646 w 194"/>
                <a:gd name="T1" fmla="*/ 0 h 236"/>
                <a:gd name="T2" fmla="*/ 2147483646 w 194"/>
                <a:gd name="T3" fmla="*/ 0 h 236"/>
                <a:gd name="T4" fmla="*/ 2147483646 w 194"/>
                <a:gd name="T5" fmla="*/ 2147483646 h 236"/>
                <a:gd name="T6" fmla="*/ 2147483646 w 194"/>
                <a:gd name="T7" fmla="*/ 2147483646 h 236"/>
                <a:gd name="T8" fmla="*/ 2147483646 w 194"/>
                <a:gd name="T9" fmla="*/ 2147483646 h 236"/>
                <a:gd name="T10" fmla="*/ 2147483646 w 194"/>
                <a:gd name="T11" fmla="*/ 2147483646 h 236"/>
                <a:gd name="T12" fmla="*/ 2147483646 w 194"/>
                <a:gd name="T13" fmla="*/ 2147483646 h 236"/>
                <a:gd name="T14" fmla="*/ 2147483646 w 194"/>
                <a:gd name="T15" fmla="*/ 2147483646 h 236"/>
                <a:gd name="T16" fmla="*/ 2147483646 w 194"/>
                <a:gd name="T17" fmla="*/ 2147483646 h 236"/>
                <a:gd name="T18" fmla="*/ 2147483646 w 194"/>
                <a:gd name="T19" fmla="*/ 2147483646 h 236"/>
                <a:gd name="T20" fmla="*/ 2147483646 w 194"/>
                <a:gd name="T21" fmla="*/ 2147483646 h 236"/>
                <a:gd name="T22" fmla="*/ 2147483646 w 194"/>
                <a:gd name="T23" fmla="*/ 2147483646 h 236"/>
                <a:gd name="T24" fmla="*/ 2147483646 w 194"/>
                <a:gd name="T25" fmla="*/ 2147483646 h 236"/>
                <a:gd name="T26" fmla="*/ 2147483646 w 194"/>
                <a:gd name="T27" fmla="*/ 2147483646 h 236"/>
                <a:gd name="T28" fmla="*/ 2147483646 w 194"/>
                <a:gd name="T29" fmla="*/ 2147483646 h 236"/>
                <a:gd name="T30" fmla="*/ 2147483646 w 194"/>
                <a:gd name="T31" fmla="*/ 2147483646 h 236"/>
                <a:gd name="T32" fmla="*/ 0 w 194"/>
                <a:gd name="T33" fmla="*/ 2147483646 h 236"/>
                <a:gd name="T34" fmla="*/ 2147483646 w 194"/>
                <a:gd name="T35" fmla="*/ 2147483646 h 236"/>
                <a:gd name="T36" fmla="*/ 2147483646 w 194"/>
                <a:gd name="T37" fmla="*/ 2147483646 h 236"/>
                <a:gd name="T38" fmla="*/ 2147483646 w 194"/>
                <a:gd name="T39" fmla="*/ 2147483646 h 236"/>
                <a:gd name="T40" fmla="*/ 2147483646 w 194"/>
                <a:gd name="T41" fmla="*/ 2147483646 h 236"/>
                <a:gd name="T42" fmla="*/ 2147483646 w 194"/>
                <a:gd name="T43" fmla="*/ 2147483646 h 236"/>
                <a:gd name="T44" fmla="*/ 2147483646 w 194"/>
                <a:gd name="T45" fmla="*/ 2147483646 h 236"/>
                <a:gd name="T46" fmla="*/ 2147483646 w 194"/>
                <a:gd name="T47" fmla="*/ 2147483646 h 236"/>
                <a:gd name="T48" fmla="*/ 2147483646 w 194"/>
                <a:gd name="T49" fmla="*/ 2147483646 h 236"/>
                <a:gd name="T50" fmla="*/ 2147483646 w 194"/>
                <a:gd name="T51" fmla="*/ 2147483646 h 236"/>
                <a:gd name="T52" fmla="*/ 2147483646 w 194"/>
                <a:gd name="T53" fmla="*/ 0 h 2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4"/>
                <a:gd name="T82" fmla="*/ 0 h 236"/>
                <a:gd name="T83" fmla="*/ 194 w 194"/>
                <a:gd name="T84" fmla="*/ 236 h 2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4" h="236">
                  <a:moveTo>
                    <a:pt x="193" y="0"/>
                  </a:moveTo>
                  <a:lnTo>
                    <a:pt x="180" y="0"/>
                  </a:lnTo>
                  <a:lnTo>
                    <a:pt x="168" y="10"/>
                  </a:lnTo>
                  <a:lnTo>
                    <a:pt x="144" y="10"/>
                  </a:lnTo>
                  <a:lnTo>
                    <a:pt x="132" y="10"/>
                  </a:lnTo>
                  <a:lnTo>
                    <a:pt x="84" y="21"/>
                  </a:lnTo>
                  <a:lnTo>
                    <a:pt x="72" y="21"/>
                  </a:lnTo>
                  <a:lnTo>
                    <a:pt x="48" y="10"/>
                  </a:lnTo>
                  <a:lnTo>
                    <a:pt x="24" y="21"/>
                  </a:lnTo>
                  <a:lnTo>
                    <a:pt x="48" y="53"/>
                  </a:lnTo>
                  <a:lnTo>
                    <a:pt x="108" y="74"/>
                  </a:lnTo>
                  <a:lnTo>
                    <a:pt x="132" y="64"/>
                  </a:lnTo>
                  <a:lnTo>
                    <a:pt x="84" y="117"/>
                  </a:lnTo>
                  <a:lnTo>
                    <a:pt x="36" y="117"/>
                  </a:lnTo>
                  <a:lnTo>
                    <a:pt x="24" y="138"/>
                  </a:lnTo>
                  <a:lnTo>
                    <a:pt x="12" y="138"/>
                  </a:lnTo>
                  <a:lnTo>
                    <a:pt x="0" y="149"/>
                  </a:lnTo>
                  <a:lnTo>
                    <a:pt x="12" y="224"/>
                  </a:lnTo>
                  <a:lnTo>
                    <a:pt x="24" y="235"/>
                  </a:lnTo>
                  <a:lnTo>
                    <a:pt x="24" y="213"/>
                  </a:lnTo>
                  <a:lnTo>
                    <a:pt x="48" y="202"/>
                  </a:lnTo>
                  <a:lnTo>
                    <a:pt x="72" y="181"/>
                  </a:lnTo>
                  <a:lnTo>
                    <a:pt x="132" y="128"/>
                  </a:lnTo>
                  <a:lnTo>
                    <a:pt x="132" y="117"/>
                  </a:lnTo>
                  <a:lnTo>
                    <a:pt x="168" y="74"/>
                  </a:lnTo>
                  <a:lnTo>
                    <a:pt x="193" y="42"/>
                  </a:lnTo>
                  <a:lnTo>
                    <a:pt x="193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19" name="Freeform 215"/>
            <p:cNvSpPr>
              <a:spLocks/>
            </p:cNvSpPr>
            <p:nvPr/>
          </p:nvSpPr>
          <p:spPr bwMode="auto">
            <a:xfrm>
              <a:off x="4324350" y="3098800"/>
              <a:ext cx="98425" cy="71438"/>
            </a:xfrm>
            <a:custGeom>
              <a:avLst/>
              <a:gdLst>
                <a:gd name="T0" fmla="*/ 2147483646 w 10000"/>
                <a:gd name="T1" fmla="*/ 0 h 10000"/>
                <a:gd name="T2" fmla="*/ 2147483646 w 10000"/>
                <a:gd name="T3" fmla="*/ 2147483646 h 10000"/>
                <a:gd name="T4" fmla="*/ 2147483646 w 10000"/>
                <a:gd name="T5" fmla="*/ 2147483646 h 10000"/>
                <a:gd name="T6" fmla="*/ 2147483646 w 10000"/>
                <a:gd name="T7" fmla="*/ 2147483646 h 10000"/>
                <a:gd name="T8" fmla="*/ 2147483646 w 10000"/>
                <a:gd name="T9" fmla="*/ 2147483646 h 10000"/>
                <a:gd name="T10" fmla="*/ 2147483646 w 10000"/>
                <a:gd name="T11" fmla="*/ 2147483646 h 10000"/>
                <a:gd name="T12" fmla="*/ 0 w 10000"/>
                <a:gd name="T13" fmla="*/ 2147483646 h 10000"/>
                <a:gd name="T14" fmla="*/ 2147483646 w 10000"/>
                <a:gd name="T15" fmla="*/ 2147483646 h 10000"/>
                <a:gd name="T16" fmla="*/ 2147483646 w 10000"/>
                <a:gd name="T17" fmla="*/ 0 h 10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00"/>
                <a:gd name="T28" fmla="*/ 0 h 10000"/>
                <a:gd name="T29" fmla="*/ 10000 w 10000"/>
                <a:gd name="T30" fmla="*/ 10000 h 10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00" h="10000">
                  <a:moveTo>
                    <a:pt x="10000" y="0"/>
                  </a:moveTo>
                  <a:lnTo>
                    <a:pt x="7109" y="1993"/>
                  </a:lnTo>
                  <a:cubicBezTo>
                    <a:pt x="7243" y="3970"/>
                    <a:pt x="8598" y="3955"/>
                    <a:pt x="8732" y="5932"/>
                  </a:cubicBezTo>
                  <a:cubicBezTo>
                    <a:pt x="8598" y="7288"/>
                    <a:pt x="8465" y="8644"/>
                    <a:pt x="8331" y="10000"/>
                  </a:cubicBezTo>
                  <a:lnTo>
                    <a:pt x="4998" y="10000"/>
                  </a:lnTo>
                  <a:lnTo>
                    <a:pt x="1668" y="7925"/>
                  </a:lnTo>
                  <a:lnTo>
                    <a:pt x="0" y="1887"/>
                  </a:lnTo>
                  <a:lnTo>
                    <a:pt x="4998" y="1887"/>
                  </a:lnTo>
                  <a:lnTo>
                    <a:pt x="10000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20" name="Freeform 216" descr="Biélorussie"/>
            <p:cNvSpPr>
              <a:spLocks/>
            </p:cNvSpPr>
            <p:nvPr/>
          </p:nvSpPr>
          <p:spPr bwMode="auto">
            <a:xfrm>
              <a:off x="4310063" y="3216275"/>
              <a:ext cx="196850" cy="173038"/>
            </a:xfrm>
            <a:custGeom>
              <a:avLst/>
              <a:gdLst>
                <a:gd name="T0" fmla="*/ 2147483646 w 9182"/>
                <a:gd name="T1" fmla="*/ 0 h 9922"/>
                <a:gd name="T2" fmla="*/ 2147483646 w 9182"/>
                <a:gd name="T3" fmla="*/ 2147483646 h 9922"/>
                <a:gd name="T4" fmla="*/ 2147483646 w 9182"/>
                <a:gd name="T5" fmla="*/ 2147483646 h 9922"/>
                <a:gd name="T6" fmla="*/ 2147483646 w 9182"/>
                <a:gd name="T7" fmla="*/ 2147483646 h 9922"/>
                <a:gd name="T8" fmla="*/ 2147483646 w 9182"/>
                <a:gd name="T9" fmla="*/ 2147483646 h 9922"/>
                <a:gd name="T10" fmla="*/ 2147483646 w 9182"/>
                <a:gd name="T11" fmla="*/ 2147483646 h 9922"/>
                <a:gd name="T12" fmla="*/ 2147483646 w 9182"/>
                <a:gd name="T13" fmla="*/ 2147483646 h 9922"/>
                <a:gd name="T14" fmla="*/ 2147483646 w 9182"/>
                <a:gd name="T15" fmla="*/ 2147483646 h 9922"/>
                <a:gd name="T16" fmla="*/ 2147483646 w 9182"/>
                <a:gd name="T17" fmla="*/ 2147483646 h 9922"/>
                <a:gd name="T18" fmla="*/ 2147483646 w 9182"/>
                <a:gd name="T19" fmla="*/ 2147483646 h 9922"/>
                <a:gd name="T20" fmla="*/ 2147483646 w 9182"/>
                <a:gd name="T21" fmla="*/ 2147483646 h 9922"/>
                <a:gd name="T22" fmla="*/ 2147483646 w 9182"/>
                <a:gd name="T23" fmla="*/ 2147483646 h 9922"/>
                <a:gd name="T24" fmla="*/ 2147483646 w 9182"/>
                <a:gd name="T25" fmla="*/ 2147483646 h 9922"/>
                <a:gd name="T26" fmla="*/ 0 w 9182"/>
                <a:gd name="T27" fmla="*/ 2147483646 h 9922"/>
                <a:gd name="T28" fmla="*/ 0 w 9182"/>
                <a:gd name="T29" fmla="*/ 2147483646 h 9922"/>
                <a:gd name="T30" fmla="*/ 0 w 9182"/>
                <a:gd name="T31" fmla="*/ 2147483646 h 9922"/>
                <a:gd name="T32" fmla="*/ 2147483646 w 9182"/>
                <a:gd name="T33" fmla="*/ 2147483646 h 9922"/>
                <a:gd name="T34" fmla="*/ 2147483646 w 9182"/>
                <a:gd name="T35" fmla="*/ 2147483646 h 9922"/>
                <a:gd name="T36" fmla="*/ 2147483646 w 9182"/>
                <a:gd name="T37" fmla="*/ 2147483646 h 9922"/>
                <a:gd name="T38" fmla="*/ 2147483646 w 9182"/>
                <a:gd name="T39" fmla="*/ 2147483646 h 9922"/>
                <a:gd name="T40" fmla="*/ 2147483646 w 9182"/>
                <a:gd name="T41" fmla="*/ 0 h 99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82"/>
                <a:gd name="T64" fmla="*/ 0 h 9922"/>
                <a:gd name="T65" fmla="*/ 9182 w 9182"/>
                <a:gd name="T66" fmla="*/ 9922 h 99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82" h="9922">
                  <a:moveTo>
                    <a:pt x="6855" y="0"/>
                  </a:moveTo>
                  <a:lnTo>
                    <a:pt x="7610" y="775"/>
                  </a:lnTo>
                  <a:lnTo>
                    <a:pt x="7610" y="1628"/>
                  </a:lnTo>
                  <a:lnTo>
                    <a:pt x="8364" y="2481"/>
                  </a:lnTo>
                  <a:lnTo>
                    <a:pt x="9182" y="4109"/>
                  </a:lnTo>
                  <a:lnTo>
                    <a:pt x="8364" y="4961"/>
                  </a:lnTo>
                  <a:lnTo>
                    <a:pt x="7610" y="4961"/>
                  </a:lnTo>
                  <a:lnTo>
                    <a:pt x="7610" y="7442"/>
                  </a:lnTo>
                  <a:lnTo>
                    <a:pt x="6100" y="7442"/>
                  </a:lnTo>
                  <a:lnTo>
                    <a:pt x="4591" y="8217"/>
                  </a:lnTo>
                  <a:lnTo>
                    <a:pt x="3773" y="9922"/>
                  </a:lnTo>
                  <a:lnTo>
                    <a:pt x="2264" y="9070"/>
                  </a:lnTo>
                  <a:lnTo>
                    <a:pt x="754" y="9070"/>
                  </a:lnTo>
                  <a:lnTo>
                    <a:pt x="0" y="6589"/>
                  </a:lnTo>
                  <a:lnTo>
                    <a:pt x="0" y="4961"/>
                  </a:lnTo>
                  <a:lnTo>
                    <a:pt x="1509" y="4109"/>
                  </a:lnTo>
                  <a:lnTo>
                    <a:pt x="2264" y="2481"/>
                  </a:lnTo>
                  <a:lnTo>
                    <a:pt x="3773" y="1628"/>
                  </a:lnTo>
                  <a:lnTo>
                    <a:pt x="5346" y="775"/>
                  </a:lnTo>
                  <a:lnTo>
                    <a:pt x="685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21" name="Freeform 217" descr="Slovaquie"/>
            <p:cNvSpPr>
              <a:spLocks/>
            </p:cNvSpPr>
            <p:nvPr/>
          </p:nvSpPr>
          <p:spPr bwMode="auto">
            <a:xfrm>
              <a:off x="4144963" y="3389313"/>
              <a:ext cx="166687" cy="74612"/>
            </a:xfrm>
            <a:custGeom>
              <a:avLst/>
              <a:gdLst>
                <a:gd name="T0" fmla="*/ 0 w 123"/>
                <a:gd name="T1" fmla="*/ 2147483646 h 55"/>
                <a:gd name="T2" fmla="*/ 2147483646 w 123"/>
                <a:gd name="T3" fmla="*/ 0 h 55"/>
                <a:gd name="T4" fmla="*/ 2147483646 w 123"/>
                <a:gd name="T5" fmla="*/ 2147483646 h 55"/>
                <a:gd name="T6" fmla="*/ 2147483646 w 123"/>
                <a:gd name="T7" fmla="*/ 2147483646 h 55"/>
                <a:gd name="T8" fmla="*/ 2147483646 w 123"/>
                <a:gd name="T9" fmla="*/ 2147483646 h 55"/>
                <a:gd name="T10" fmla="*/ 2147483646 w 123"/>
                <a:gd name="T11" fmla="*/ 2147483646 h 55"/>
                <a:gd name="T12" fmla="*/ 2147483646 w 123"/>
                <a:gd name="T13" fmla="*/ 2147483646 h 55"/>
                <a:gd name="T14" fmla="*/ 2147483646 w 123"/>
                <a:gd name="T15" fmla="*/ 2147483646 h 55"/>
                <a:gd name="T16" fmla="*/ 2147483646 w 123"/>
                <a:gd name="T17" fmla="*/ 2147483646 h 55"/>
                <a:gd name="T18" fmla="*/ 2147483646 w 123"/>
                <a:gd name="T19" fmla="*/ 2147483646 h 55"/>
                <a:gd name="T20" fmla="*/ 2147483646 w 123"/>
                <a:gd name="T21" fmla="*/ 2147483646 h 55"/>
                <a:gd name="T22" fmla="*/ 0 w 123"/>
                <a:gd name="T23" fmla="*/ 2147483646 h 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3"/>
                <a:gd name="T37" fmla="*/ 0 h 55"/>
                <a:gd name="T38" fmla="*/ 123 w 123"/>
                <a:gd name="T39" fmla="*/ 55 h 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3" h="55">
                  <a:moveTo>
                    <a:pt x="0" y="21"/>
                  </a:moveTo>
                  <a:lnTo>
                    <a:pt x="24" y="0"/>
                  </a:lnTo>
                  <a:lnTo>
                    <a:pt x="61" y="21"/>
                  </a:lnTo>
                  <a:lnTo>
                    <a:pt x="97" y="21"/>
                  </a:lnTo>
                  <a:lnTo>
                    <a:pt x="122" y="32"/>
                  </a:lnTo>
                  <a:lnTo>
                    <a:pt x="109" y="43"/>
                  </a:lnTo>
                  <a:lnTo>
                    <a:pt x="85" y="43"/>
                  </a:lnTo>
                  <a:lnTo>
                    <a:pt x="61" y="43"/>
                  </a:lnTo>
                  <a:lnTo>
                    <a:pt x="48" y="54"/>
                  </a:lnTo>
                  <a:lnTo>
                    <a:pt x="24" y="43"/>
                  </a:lnTo>
                  <a:lnTo>
                    <a:pt x="12" y="32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22" name="Freeform 218" descr="Finlande"/>
            <p:cNvSpPr>
              <a:spLocks/>
            </p:cNvSpPr>
            <p:nvPr/>
          </p:nvSpPr>
          <p:spPr bwMode="auto">
            <a:xfrm>
              <a:off x="4192588" y="2749550"/>
              <a:ext cx="249237" cy="350838"/>
            </a:xfrm>
            <a:custGeom>
              <a:avLst/>
              <a:gdLst>
                <a:gd name="T0" fmla="*/ 2147483646 w 184"/>
                <a:gd name="T1" fmla="*/ 2147483646 h 258"/>
                <a:gd name="T2" fmla="*/ 2147483646 w 184"/>
                <a:gd name="T3" fmla="*/ 2147483646 h 258"/>
                <a:gd name="T4" fmla="*/ 2147483646 w 184"/>
                <a:gd name="T5" fmla="*/ 2147483646 h 258"/>
                <a:gd name="T6" fmla="*/ 2147483646 w 184"/>
                <a:gd name="T7" fmla="*/ 2147483646 h 258"/>
                <a:gd name="T8" fmla="*/ 2147483646 w 184"/>
                <a:gd name="T9" fmla="*/ 2147483646 h 258"/>
                <a:gd name="T10" fmla="*/ 2147483646 w 184"/>
                <a:gd name="T11" fmla="*/ 2147483646 h 258"/>
                <a:gd name="T12" fmla="*/ 2147483646 w 184"/>
                <a:gd name="T13" fmla="*/ 2147483646 h 258"/>
                <a:gd name="T14" fmla="*/ 2147483646 w 184"/>
                <a:gd name="T15" fmla="*/ 2147483646 h 258"/>
                <a:gd name="T16" fmla="*/ 2147483646 w 184"/>
                <a:gd name="T17" fmla="*/ 2147483646 h 258"/>
                <a:gd name="T18" fmla="*/ 2147483646 w 184"/>
                <a:gd name="T19" fmla="*/ 2147483646 h 258"/>
                <a:gd name="T20" fmla="*/ 2147483646 w 184"/>
                <a:gd name="T21" fmla="*/ 2147483646 h 258"/>
                <a:gd name="T22" fmla="*/ 2147483646 w 184"/>
                <a:gd name="T23" fmla="*/ 2147483646 h 258"/>
                <a:gd name="T24" fmla="*/ 2147483646 w 184"/>
                <a:gd name="T25" fmla="*/ 2147483646 h 258"/>
                <a:gd name="T26" fmla="*/ 2147483646 w 184"/>
                <a:gd name="T27" fmla="*/ 2147483646 h 258"/>
                <a:gd name="T28" fmla="*/ 2147483646 w 184"/>
                <a:gd name="T29" fmla="*/ 0 h 258"/>
                <a:gd name="T30" fmla="*/ 2147483646 w 184"/>
                <a:gd name="T31" fmla="*/ 2147483646 h 258"/>
                <a:gd name="T32" fmla="*/ 2147483646 w 184"/>
                <a:gd name="T33" fmla="*/ 2147483646 h 258"/>
                <a:gd name="T34" fmla="*/ 2147483646 w 184"/>
                <a:gd name="T35" fmla="*/ 2147483646 h 258"/>
                <a:gd name="T36" fmla="*/ 2147483646 w 184"/>
                <a:gd name="T37" fmla="*/ 2147483646 h 258"/>
                <a:gd name="T38" fmla="*/ 0 w 184"/>
                <a:gd name="T39" fmla="*/ 2147483646 h 258"/>
                <a:gd name="T40" fmla="*/ 2147483646 w 184"/>
                <a:gd name="T41" fmla="*/ 2147483646 h 258"/>
                <a:gd name="T42" fmla="*/ 2147483646 w 184"/>
                <a:gd name="T43" fmla="*/ 2147483646 h 258"/>
                <a:gd name="T44" fmla="*/ 2147483646 w 184"/>
                <a:gd name="T45" fmla="*/ 2147483646 h 258"/>
                <a:gd name="T46" fmla="*/ 2147483646 w 184"/>
                <a:gd name="T47" fmla="*/ 2147483646 h 25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4"/>
                <a:gd name="T73" fmla="*/ 0 h 258"/>
                <a:gd name="T74" fmla="*/ 184 w 184"/>
                <a:gd name="T75" fmla="*/ 258 h 25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4" h="258">
                  <a:moveTo>
                    <a:pt x="60" y="107"/>
                  </a:moveTo>
                  <a:lnTo>
                    <a:pt x="72" y="107"/>
                  </a:lnTo>
                  <a:lnTo>
                    <a:pt x="84" y="128"/>
                  </a:lnTo>
                  <a:lnTo>
                    <a:pt x="24" y="192"/>
                  </a:lnTo>
                  <a:lnTo>
                    <a:pt x="36" y="235"/>
                  </a:lnTo>
                  <a:lnTo>
                    <a:pt x="72" y="257"/>
                  </a:lnTo>
                  <a:lnTo>
                    <a:pt x="158" y="246"/>
                  </a:lnTo>
                  <a:lnTo>
                    <a:pt x="183" y="182"/>
                  </a:lnTo>
                  <a:lnTo>
                    <a:pt x="158" y="160"/>
                  </a:lnTo>
                  <a:lnTo>
                    <a:pt x="146" y="117"/>
                  </a:lnTo>
                  <a:lnTo>
                    <a:pt x="158" y="96"/>
                  </a:lnTo>
                  <a:lnTo>
                    <a:pt x="146" y="64"/>
                  </a:lnTo>
                  <a:lnTo>
                    <a:pt x="134" y="53"/>
                  </a:lnTo>
                  <a:lnTo>
                    <a:pt x="122" y="21"/>
                  </a:lnTo>
                  <a:lnTo>
                    <a:pt x="98" y="0"/>
                  </a:lnTo>
                  <a:lnTo>
                    <a:pt x="72" y="10"/>
                  </a:lnTo>
                  <a:lnTo>
                    <a:pt x="72" y="21"/>
                  </a:lnTo>
                  <a:lnTo>
                    <a:pt x="60" y="32"/>
                  </a:lnTo>
                  <a:lnTo>
                    <a:pt x="12" y="21"/>
                  </a:lnTo>
                  <a:lnTo>
                    <a:pt x="0" y="32"/>
                  </a:lnTo>
                  <a:lnTo>
                    <a:pt x="24" y="42"/>
                  </a:lnTo>
                  <a:lnTo>
                    <a:pt x="36" y="53"/>
                  </a:lnTo>
                  <a:lnTo>
                    <a:pt x="60" y="74"/>
                  </a:lnTo>
                  <a:lnTo>
                    <a:pt x="60" y="107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23" name="Freeform 219" descr="Hongrie"/>
            <p:cNvSpPr>
              <a:spLocks/>
            </p:cNvSpPr>
            <p:nvPr/>
          </p:nvSpPr>
          <p:spPr bwMode="auto">
            <a:xfrm>
              <a:off x="4159250" y="3446463"/>
              <a:ext cx="152400" cy="60325"/>
            </a:xfrm>
            <a:custGeom>
              <a:avLst/>
              <a:gdLst>
                <a:gd name="T0" fmla="*/ 2147483646 w 112"/>
                <a:gd name="T1" fmla="*/ 0 h 44"/>
                <a:gd name="T2" fmla="*/ 2147483646 w 112"/>
                <a:gd name="T3" fmla="*/ 0 h 44"/>
                <a:gd name="T4" fmla="*/ 2147483646 w 112"/>
                <a:gd name="T5" fmla="*/ 0 h 44"/>
                <a:gd name="T6" fmla="*/ 2147483646 w 112"/>
                <a:gd name="T7" fmla="*/ 2147483646 h 44"/>
                <a:gd name="T8" fmla="*/ 2147483646 w 112"/>
                <a:gd name="T9" fmla="*/ 0 h 44"/>
                <a:gd name="T10" fmla="*/ 0 w 112"/>
                <a:gd name="T11" fmla="*/ 2147483646 h 44"/>
                <a:gd name="T12" fmla="*/ 2147483646 w 112"/>
                <a:gd name="T13" fmla="*/ 2147483646 h 44"/>
                <a:gd name="T14" fmla="*/ 2147483646 w 112"/>
                <a:gd name="T15" fmla="*/ 2147483646 h 44"/>
                <a:gd name="T16" fmla="*/ 2147483646 w 112"/>
                <a:gd name="T17" fmla="*/ 2147483646 h 44"/>
                <a:gd name="T18" fmla="*/ 2147483646 w 112"/>
                <a:gd name="T19" fmla="*/ 2147483646 h 44"/>
                <a:gd name="T20" fmla="*/ 2147483646 w 112"/>
                <a:gd name="T21" fmla="*/ 2147483646 h 44"/>
                <a:gd name="T22" fmla="*/ 2147483646 w 112"/>
                <a:gd name="T23" fmla="*/ 0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"/>
                <a:gd name="T37" fmla="*/ 0 h 44"/>
                <a:gd name="T38" fmla="*/ 112 w 112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" h="44">
                  <a:moveTo>
                    <a:pt x="98" y="0"/>
                  </a:moveTo>
                  <a:lnTo>
                    <a:pt x="74" y="0"/>
                  </a:lnTo>
                  <a:lnTo>
                    <a:pt x="49" y="0"/>
                  </a:lnTo>
                  <a:lnTo>
                    <a:pt x="37" y="10"/>
                  </a:lnTo>
                  <a:lnTo>
                    <a:pt x="12" y="0"/>
                  </a:lnTo>
                  <a:lnTo>
                    <a:pt x="0" y="32"/>
                  </a:lnTo>
                  <a:lnTo>
                    <a:pt x="37" y="43"/>
                  </a:lnTo>
                  <a:lnTo>
                    <a:pt x="49" y="43"/>
                  </a:lnTo>
                  <a:lnTo>
                    <a:pt x="86" y="43"/>
                  </a:lnTo>
                  <a:lnTo>
                    <a:pt x="98" y="32"/>
                  </a:lnTo>
                  <a:lnTo>
                    <a:pt x="111" y="10"/>
                  </a:lnTo>
                  <a:lnTo>
                    <a:pt x="98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24" name="Freeform 220"/>
            <p:cNvSpPr>
              <a:spLocks/>
            </p:cNvSpPr>
            <p:nvPr/>
          </p:nvSpPr>
          <p:spPr bwMode="auto">
            <a:xfrm>
              <a:off x="4260850" y="3155950"/>
              <a:ext cx="166688" cy="95250"/>
            </a:xfrm>
            <a:custGeom>
              <a:avLst/>
              <a:gdLst>
                <a:gd name="T0" fmla="*/ 0 w 10000"/>
                <a:gd name="T1" fmla="*/ 2147483646 h 13179"/>
                <a:gd name="T2" fmla="*/ 2147483646 w 10000"/>
                <a:gd name="T3" fmla="*/ 2147483646 h 13179"/>
                <a:gd name="T4" fmla="*/ 2147483646 w 10000"/>
                <a:gd name="T5" fmla="*/ 2147483646 h 13179"/>
                <a:gd name="T6" fmla="*/ 2147483646 w 10000"/>
                <a:gd name="T7" fmla="*/ 2147483646 h 13179"/>
                <a:gd name="T8" fmla="*/ 2147483646 w 10000"/>
                <a:gd name="T9" fmla="*/ 2147483646 h 13179"/>
                <a:gd name="T10" fmla="*/ 2147483646 w 10000"/>
                <a:gd name="T11" fmla="*/ 2147483646 h 13179"/>
                <a:gd name="T12" fmla="*/ 2147483646 w 10000"/>
                <a:gd name="T13" fmla="*/ 2147483646 h 13179"/>
                <a:gd name="T14" fmla="*/ 2147483646 w 10000"/>
                <a:gd name="T15" fmla="*/ 2147483646 h 13179"/>
                <a:gd name="T16" fmla="*/ 2147483646 w 10000"/>
                <a:gd name="T17" fmla="*/ 2147483646 h 13179"/>
                <a:gd name="T18" fmla="*/ 2147483646 w 10000"/>
                <a:gd name="T19" fmla="*/ 2147483646 h 13179"/>
                <a:gd name="T20" fmla="*/ 2147483646 w 10000"/>
                <a:gd name="T21" fmla="*/ 0 h 13179"/>
                <a:gd name="T22" fmla="*/ 2147483646 w 10000"/>
                <a:gd name="T23" fmla="*/ 2147483646 h 13179"/>
                <a:gd name="T24" fmla="*/ 2147483646 w 10000"/>
                <a:gd name="T25" fmla="*/ 2147483646 h 13179"/>
                <a:gd name="T26" fmla="*/ 2147483646 w 10000"/>
                <a:gd name="T27" fmla="*/ 2147483646 h 13179"/>
                <a:gd name="T28" fmla="*/ 0 w 10000"/>
                <a:gd name="T29" fmla="*/ 2147483646 h 131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00"/>
                <a:gd name="T46" fmla="*/ 0 h 13179"/>
                <a:gd name="T47" fmla="*/ 10000 w 10000"/>
                <a:gd name="T48" fmla="*/ 13179 h 131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00" h="13179">
                  <a:moveTo>
                    <a:pt x="0" y="3962"/>
                  </a:moveTo>
                  <a:lnTo>
                    <a:pt x="1262" y="8507"/>
                  </a:lnTo>
                  <a:lnTo>
                    <a:pt x="5374" y="9192"/>
                  </a:lnTo>
                  <a:lnTo>
                    <a:pt x="6404" y="9919"/>
                  </a:lnTo>
                  <a:cubicBezTo>
                    <a:pt x="6584" y="10009"/>
                    <a:pt x="7904" y="13089"/>
                    <a:pt x="8084" y="13179"/>
                  </a:cubicBezTo>
                  <a:lnTo>
                    <a:pt x="9761" y="10000"/>
                  </a:lnTo>
                  <a:cubicBezTo>
                    <a:pt x="9841" y="8873"/>
                    <a:pt x="9920" y="7747"/>
                    <a:pt x="10000" y="6620"/>
                  </a:cubicBezTo>
                  <a:lnTo>
                    <a:pt x="9023" y="1993"/>
                  </a:lnTo>
                  <a:lnTo>
                    <a:pt x="8784" y="1887"/>
                  </a:lnTo>
                  <a:lnTo>
                    <a:pt x="6832" y="1887"/>
                  </a:lnTo>
                  <a:lnTo>
                    <a:pt x="4881" y="0"/>
                  </a:lnTo>
                  <a:lnTo>
                    <a:pt x="4497" y="4545"/>
                  </a:lnTo>
                  <a:cubicBezTo>
                    <a:pt x="3838" y="4322"/>
                    <a:pt x="3180" y="3767"/>
                    <a:pt x="2521" y="3544"/>
                  </a:cubicBezTo>
                  <a:lnTo>
                    <a:pt x="406" y="890"/>
                  </a:lnTo>
                  <a:cubicBezTo>
                    <a:pt x="271" y="1914"/>
                    <a:pt x="135" y="2938"/>
                    <a:pt x="0" y="3962"/>
                  </a:cubicBezTo>
                  <a:close/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25" name="Freeform 221"/>
            <p:cNvSpPr>
              <a:spLocks/>
            </p:cNvSpPr>
            <p:nvPr/>
          </p:nvSpPr>
          <p:spPr bwMode="auto">
            <a:xfrm>
              <a:off x="4260850" y="3213100"/>
              <a:ext cx="128588" cy="88900"/>
            </a:xfrm>
            <a:custGeom>
              <a:avLst/>
              <a:gdLst>
                <a:gd name="T0" fmla="*/ 0 w 10000"/>
                <a:gd name="T1" fmla="*/ 2147483646 h 10000"/>
                <a:gd name="T2" fmla="*/ 2147483646 w 10000"/>
                <a:gd name="T3" fmla="*/ 2147483646 h 10000"/>
                <a:gd name="T4" fmla="*/ 2147483646 w 10000"/>
                <a:gd name="T5" fmla="*/ 2147483646 h 10000"/>
                <a:gd name="T6" fmla="*/ 2147483646 w 10000"/>
                <a:gd name="T7" fmla="*/ 2147483646 h 10000"/>
                <a:gd name="T8" fmla="*/ 2147483646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2147483646 h 10000"/>
                <a:gd name="T14" fmla="*/ 2147483646 w 10000"/>
                <a:gd name="T15" fmla="*/ 2147483646 h 10000"/>
                <a:gd name="T16" fmla="*/ 2147483646 w 10000"/>
                <a:gd name="T17" fmla="*/ 0 h 10000"/>
                <a:gd name="T18" fmla="*/ 0 w 10000"/>
                <a:gd name="T19" fmla="*/ 2147483646 h 100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00"/>
                <a:gd name="T31" fmla="*/ 0 h 10000"/>
                <a:gd name="T32" fmla="*/ 10000 w 10000"/>
                <a:gd name="T33" fmla="*/ 10000 h 100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00" h="10000">
                  <a:moveTo>
                    <a:pt x="0" y="2492"/>
                  </a:moveTo>
                  <a:lnTo>
                    <a:pt x="1827" y="6034"/>
                  </a:lnTo>
                  <a:lnTo>
                    <a:pt x="3655" y="10000"/>
                  </a:lnTo>
                  <a:lnTo>
                    <a:pt x="6194" y="8319"/>
                  </a:lnTo>
                  <a:lnTo>
                    <a:pt x="7462" y="4957"/>
                  </a:lnTo>
                  <a:lnTo>
                    <a:pt x="10000" y="3429"/>
                  </a:lnTo>
                  <a:lnTo>
                    <a:pt x="7799" y="604"/>
                  </a:lnTo>
                  <a:lnTo>
                    <a:pt x="5262" y="270"/>
                  </a:lnTo>
                  <a:lnTo>
                    <a:pt x="1118" y="0"/>
                  </a:lnTo>
                  <a:lnTo>
                    <a:pt x="0" y="2492"/>
                  </a:lnTo>
                  <a:close/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26" name="Freeform 222" descr="Moldavie"/>
            <p:cNvSpPr>
              <a:spLocks/>
            </p:cNvSpPr>
            <p:nvPr/>
          </p:nvSpPr>
          <p:spPr bwMode="auto">
            <a:xfrm>
              <a:off x="4408488" y="3416300"/>
              <a:ext cx="65087" cy="90488"/>
            </a:xfrm>
            <a:custGeom>
              <a:avLst/>
              <a:gdLst>
                <a:gd name="T0" fmla="*/ 0 w 48"/>
                <a:gd name="T1" fmla="*/ 2147483646 h 66"/>
                <a:gd name="T2" fmla="*/ 0 w 48"/>
                <a:gd name="T3" fmla="*/ 2147483646 h 66"/>
                <a:gd name="T4" fmla="*/ 2147483646 w 48"/>
                <a:gd name="T5" fmla="*/ 0 h 66"/>
                <a:gd name="T6" fmla="*/ 2147483646 w 48"/>
                <a:gd name="T7" fmla="*/ 0 h 66"/>
                <a:gd name="T8" fmla="*/ 2147483646 w 48"/>
                <a:gd name="T9" fmla="*/ 2147483646 h 66"/>
                <a:gd name="T10" fmla="*/ 2147483646 w 48"/>
                <a:gd name="T11" fmla="*/ 2147483646 h 66"/>
                <a:gd name="T12" fmla="*/ 2147483646 w 48"/>
                <a:gd name="T13" fmla="*/ 2147483646 h 66"/>
                <a:gd name="T14" fmla="*/ 2147483646 w 48"/>
                <a:gd name="T15" fmla="*/ 2147483646 h 66"/>
                <a:gd name="T16" fmla="*/ 2147483646 w 48"/>
                <a:gd name="T17" fmla="*/ 2147483646 h 66"/>
                <a:gd name="T18" fmla="*/ 2147483646 w 48"/>
                <a:gd name="T19" fmla="*/ 2147483646 h 66"/>
                <a:gd name="T20" fmla="*/ 0 w 48"/>
                <a:gd name="T21" fmla="*/ 2147483646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66"/>
                <a:gd name="T35" fmla="*/ 48 w 48"/>
                <a:gd name="T36" fmla="*/ 66 h 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66">
                  <a:moveTo>
                    <a:pt x="0" y="21"/>
                  </a:moveTo>
                  <a:lnTo>
                    <a:pt x="0" y="1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35" y="10"/>
                  </a:lnTo>
                  <a:lnTo>
                    <a:pt x="47" y="32"/>
                  </a:lnTo>
                  <a:lnTo>
                    <a:pt x="47" y="54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23" y="54"/>
                  </a:lnTo>
                  <a:lnTo>
                    <a:pt x="0" y="2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27" name="Freeform 223" descr="Roumanie"/>
            <p:cNvSpPr>
              <a:spLocks/>
            </p:cNvSpPr>
            <p:nvPr/>
          </p:nvSpPr>
          <p:spPr bwMode="auto">
            <a:xfrm>
              <a:off x="4276725" y="3446463"/>
              <a:ext cx="196850" cy="133350"/>
            </a:xfrm>
            <a:custGeom>
              <a:avLst/>
              <a:gdLst>
                <a:gd name="T0" fmla="*/ 2147483646 w 145"/>
                <a:gd name="T1" fmla="*/ 2147483646 h 98"/>
                <a:gd name="T2" fmla="*/ 2147483646 w 145"/>
                <a:gd name="T3" fmla="*/ 2147483646 h 98"/>
                <a:gd name="T4" fmla="*/ 0 w 145"/>
                <a:gd name="T5" fmla="*/ 2147483646 h 98"/>
                <a:gd name="T6" fmla="*/ 2147483646 w 145"/>
                <a:gd name="T7" fmla="*/ 2147483646 h 98"/>
                <a:gd name="T8" fmla="*/ 2147483646 w 145"/>
                <a:gd name="T9" fmla="*/ 2147483646 h 98"/>
                <a:gd name="T10" fmla="*/ 2147483646 w 145"/>
                <a:gd name="T11" fmla="*/ 2147483646 h 98"/>
                <a:gd name="T12" fmla="*/ 2147483646 w 145"/>
                <a:gd name="T13" fmla="*/ 2147483646 h 98"/>
                <a:gd name="T14" fmla="*/ 2147483646 w 145"/>
                <a:gd name="T15" fmla="*/ 2147483646 h 98"/>
                <a:gd name="T16" fmla="*/ 2147483646 w 145"/>
                <a:gd name="T17" fmla="*/ 2147483646 h 98"/>
                <a:gd name="T18" fmla="*/ 2147483646 w 145"/>
                <a:gd name="T19" fmla="*/ 2147483646 h 98"/>
                <a:gd name="T20" fmla="*/ 2147483646 w 145"/>
                <a:gd name="T21" fmla="*/ 2147483646 h 98"/>
                <a:gd name="T22" fmla="*/ 2147483646 w 145"/>
                <a:gd name="T23" fmla="*/ 2147483646 h 98"/>
                <a:gd name="T24" fmla="*/ 2147483646 w 145"/>
                <a:gd name="T25" fmla="*/ 2147483646 h 98"/>
                <a:gd name="T26" fmla="*/ 2147483646 w 145"/>
                <a:gd name="T27" fmla="*/ 0 h 98"/>
                <a:gd name="T28" fmla="*/ 2147483646 w 145"/>
                <a:gd name="T29" fmla="*/ 2147483646 h 98"/>
                <a:gd name="T30" fmla="*/ 2147483646 w 145"/>
                <a:gd name="T31" fmla="*/ 2147483646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5"/>
                <a:gd name="T49" fmla="*/ 0 h 98"/>
                <a:gd name="T50" fmla="*/ 145 w 145"/>
                <a:gd name="T51" fmla="*/ 98 h 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5" h="98">
                  <a:moveTo>
                    <a:pt x="24" y="10"/>
                  </a:moveTo>
                  <a:lnTo>
                    <a:pt x="12" y="32"/>
                  </a:lnTo>
                  <a:lnTo>
                    <a:pt x="0" y="43"/>
                  </a:lnTo>
                  <a:lnTo>
                    <a:pt x="12" y="64"/>
                  </a:lnTo>
                  <a:lnTo>
                    <a:pt x="36" y="86"/>
                  </a:lnTo>
                  <a:lnTo>
                    <a:pt x="48" y="86"/>
                  </a:lnTo>
                  <a:lnTo>
                    <a:pt x="96" y="97"/>
                  </a:lnTo>
                  <a:lnTo>
                    <a:pt x="108" y="86"/>
                  </a:lnTo>
                  <a:lnTo>
                    <a:pt x="120" y="86"/>
                  </a:lnTo>
                  <a:lnTo>
                    <a:pt x="132" y="75"/>
                  </a:lnTo>
                  <a:lnTo>
                    <a:pt x="144" y="53"/>
                  </a:lnTo>
                  <a:lnTo>
                    <a:pt x="120" y="43"/>
                  </a:lnTo>
                  <a:lnTo>
                    <a:pt x="120" y="32"/>
                  </a:lnTo>
                  <a:lnTo>
                    <a:pt x="96" y="0"/>
                  </a:lnTo>
                  <a:lnTo>
                    <a:pt x="72" y="10"/>
                  </a:lnTo>
                  <a:lnTo>
                    <a:pt x="24" y="1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28" name="Freeform 224" descr="Ukraine"/>
            <p:cNvSpPr>
              <a:spLocks/>
            </p:cNvSpPr>
            <p:nvPr/>
          </p:nvSpPr>
          <p:spPr bwMode="auto">
            <a:xfrm>
              <a:off x="4292600" y="3316288"/>
              <a:ext cx="377825" cy="234950"/>
            </a:xfrm>
            <a:custGeom>
              <a:avLst/>
              <a:gdLst>
                <a:gd name="T0" fmla="*/ 2147483646 w 279"/>
                <a:gd name="T1" fmla="*/ 2147483646 h 173"/>
                <a:gd name="T2" fmla="*/ 2147483646 w 279"/>
                <a:gd name="T3" fmla="*/ 2147483646 h 173"/>
                <a:gd name="T4" fmla="*/ 2147483646 w 279"/>
                <a:gd name="T5" fmla="*/ 2147483646 h 173"/>
                <a:gd name="T6" fmla="*/ 2147483646 w 279"/>
                <a:gd name="T7" fmla="*/ 2147483646 h 173"/>
                <a:gd name="T8" fmla="*/ 2147483646 w 279"/>
                <a:gd name="T9" fmla="*/ 2147483646 h 173"/>
                <a:gd name="T10" fmla="*/ 2147483646 w 279"/>
                <a:gd name="T11" fmla="*/ 2147483646 h 173"/>
                <a:gd name="T12" fmla="*/ 2147483646 w 279"/>
                <a:gd name="T13" fmla="*/ 2147483646 h 173"/>
                <a:gd name="T14" fmla="*/ 2147483646 w 279"/>
                <a:gd name="T15" fmla="*/ 2147483646 h 173"/>
                <a:gd name="T16" fmla="*/ 2147483646 w 279"/>
                <a:gd name="T17" fmla="*/ 2147483646 h 173"/>
                <a:gd name="T18" fmla="*/ 2147483646 w 279"/>
                <a:gd name="T19" fmla="*/ 2147483646 h 173"/>
                <a:gd name="T20" fmla="*/ 2147483646 w 279"/>
                <a:gd name="T21" fmla="*/ 2147483646 h 173"/>
                <a:gd name="T22" fmla="*/ 2147483646 w 279"/>
                <a:gd name="T23" fmla="*/ 2147483646 h 173"/>
                <a:gd name="T24" fmla="*/ 2147483646 w 279"/>
                <a:gd name="T25" fmla="*/ 2147483646 h 173"/>
                <a:gd name="T26" fmla="*/ 2147483646 w 279"/>
                <a:gd name="T27" fmla="*/ 2147483646 h 173"/>
                <a:gd name="T28" fmla="*/ 2147483646 w 279"/>
                <a:gd name="T29" fmla="*/ 2147483646 h 173"/>
                <a:gd name="T30" fmla="*/ 2147483646 w 279"/>
                <a:gd name="T31" fmla="*/ 2147483646 h 173"/>
                <a:gd name="T32" fmla="*/ 2147483646 w 279"/>
                <a:gd name="T33" fmla="*/ 2147483646 h 173"/>
                <a:gd name="T34" fmla="*/ 2147483646 w 279"/>
                <a:gd name="T35" fmla="*/ 2147483646 h 173"/>
                <a:gd name="T36" fmla="*/ 2147483646 w 279"/>
                <a:gd name="T37" fmla="*/ 2147483646 h 173"/>
                <a:gd name="T38" fmla="*/ 2147483646 w 279"/>
                <a:gd name="T39" fmla="*/ 2147483646 h 173"/>
                <a:gd name="T40" fmla="*/ 2147483646 w 279"/>
                <a:gd name="T41" fmla="*/ 2147483646 h 173"/>
                <a:gd name="T42" fmla="*/ 2147483646 w 279"/>
                <a:gd name="T43" fmla="*/ 2147483646 h 173"/>
                <a:gd name="T44" fmla="*/ 2147483646 w 279"/>
                <a:gd name="T45" fmla="*/ 2147483646 h 173"/>
                <a:gd name="T46" fmla="*/ 2147483646 w 279"/>
                <a:gd name="T47" fmla="*/ 2147483646 h 173"/>
                <a:gd name="T48" fmla="*/ 2147483646 w 279"/>
                <a:gd name="T49" fmla="*/ 2147483646 h 173"/>
                <a:gd name="T50" fmla="*/ 2147483646 w 279"/>
                <a:gd name="T51" fmla="*/ 0 h 173"/>
                <a:gd name="T52" fmla="*/ 2147483646 w 279"/>
                <a:gd name="T53" fmla="*/ 0 h 173"/>
                <a:gd name="T54" fmla="*/ 2147483646 w 279"/>
                <a:gd name="T55" fmla="*/ 2147483646 h 173"/>
                <a:gd name="T56" fmla="*/ 2147483646 w 279"/>
                <a:gd name="T57" fmla="*/ 2147483646 h 173"/>
                <a:gd name="T58" fmla="*/ 2147483646 w 279"/>
                <a:gd name="T59" fmla="*/ 2147483646 h 173"/>
                <a:gd name="T60" fmla="*/ 2147483646 w 279"/>
                <a:gd name="T61" fmla="*/ 2147483646 h 173"/>
                <a:gd name="T62" fmla="*/ 2147483646 w 279"/>
                <a:gd name="T63" fmla="*/ 2147483646 h 173"/>
                <a:gd name="T64" fmla="*/ 2147483646 w 279"/>
                <a:gd name="T65" fmla="*/ 2147483646 h 173"/>
                <a:gd name="T66" fmla="*/ 2147483646 w 279"/>
                <a:gd name="T67" fmla="*/ 2147483646 h 173"/>
                <a:gd name="T68" fmla="*/ 2147483646 w 279"/>
                <a:gd name="T69" fmla="*/ 2147483646 h 173"/>
                <a:gd name="T70" fmla="*/ 2147483646 w 279"/>
                <a:gd name="T71" fmla="*/ 2147483646 h 173"/>
                <a:gd name="T72" fmla="*/ 0 w 279"/>
                <a:gd name="T73" fmla="*/ 2147483646 h 173"/>
                <a:gd name="T74" fmla="*/ 2147483646 w 279"/>
                <a:gd name="T75" fmla="*/ 2147483646 h 173"/>
                <a:gd name="T76" fmla="*/ 2147483646 w 279"/>
                <a:gd name="T77" fmla="*/ 2147483646 h 173"/>
                <a:gd name="T78" fmla="*/ 2147483646 w 279"/>
                <a:gd name="T79" fmla="*/ 2147483646 h 1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9"/>
                <a:gd name="T121" fmla="*/ 0 h 173"/>
                <a:gd name="T122" fmla="*/ 279 w 279"/>
                <a:gd name="T123" fmla="*/ 173 h 1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9" h="173">
                  <a:moveTo>
                    <a:pt x="84" y="96"/>
                  </a:moveTo>
                  <a:lnTo>
                    <a:pt x="84" y="86"/>
                  </a:lnTo>
                  <a:lnTo>
                    <a:pt x="96" y="75"/>
                  </a:lnTo>
                  <a:lnTo>
                    <a:pt x="108" y="75"/>
                  </a:lnTo>
                  <a:lnTo>
                    <a:pt x="120" y="86"/>
                  </a:lnTo>
                  <a:lnTo>
                    <a:pt x="132" y="107"/>
                  </a:lnTo>
                  <a:lnTo>
                    <a:pt x="132" y="129"/>
                  </a:lnTo>
                  <a:lnTo>
                    <a:pt x="120" y="139"/>
                  </a:lnTo>
                  <a:lnTo>
                    <a:pt x="108" y="139"/>
                  </a:lnTo>
                  <a:lnTo>
                    <a:pt x="132" y="150"/>
                  </a:lnTo>
                  <a:lnTo>
                    <a:pt x="145" y="129"/>
                  </a:lnTo>
                  <a:lnTo>
                    <a:pt x="181" y="139"/>
                  </a:lnTo>
                  <a:lnTo>
                    <a:pt x="193" y="172"/>
                  </a:lnTo>
                  <a:lnTo>
                    <a:pt x="241" y="139"/>
                  </a:lnTo>
                  <a:lnTo>
                    <a:pt x="205" y="129"/>
                  </a:lnTo>
                  <a:lnTo>
                    <a:pt x="241" y="118"/>
                  </a:lnTo>
                  <a:lnTo>
                    <a:pt x="278" y="118"/>
                  </a:lnTo>
                  <a:lnTo>
                    <a:pt x="278" y="64"/>
                  </a:lnTo>
                  <a:lnTo>
                    <a:pt x="278" y="53"/>
                  </a:lnTo>
                  <a:lnTo>
                    <a:pt x="253" y="53"/>
                  </a:lnTo>
                  <a:lnTo>
                    <a:pt x="241" y="43"/>
                  </a:lnTo>
                  <a:lnTo>
                    <a:pt x="217" y="32"/>
                  </a:lnTo>
                  <a:lnTo>
                    <a:pt x="205" y="32"/>
                  </a:lnTo>
                  <a:lnTo>
                    <a:pt x="205" y="21"/>
                  </a:lnTo>
                  <a:lnTo>
                    <a:pt x="193" y="10"/>
                  </a:lnTo>
                  <a:lnTo>
                    <a:pt x="193" y="0"/>
                  </a:lnTo>
                  <a:lnTo>
                    <a:pt x="181" y="0"/>
                  </a:lnTo>
                  <a:lnTo>
                    <a:pt x="181" y="10"/>
                  </a:lnTo>
                  <a:lnTo>
                    <a:pt x="157" y="10"/>
                  </a:lnTo>
                  <a:lnTo>
                    <a:pt x="132" y="21"/>
                  </a:lnTo>
                  <a:lnTo>
                    <a:pt x="108" y="21"/>
                  </a:lnTo>
                  <a:lnTo>
                    <a:pt x="84" y="32"/>
                  </a:lnTo>
                  <a:lnTo>
                    <a:pt x="72" y="53"/>
                  </a:lnTo>
                  <a:lnTo>
                    <a:pt x="48" y="43"/>
                  </a:lnTo>
                  <a:lnTo>
                    <a:pt x="24" y="43"/>
                  </a:lnTo>
                  <a:lnTo>
                    <a:pt x="12" y="86"/>
                  </a:lnTo>
                  <a:lnTo>
                    <a:pt x="0" y="96"/>
                  </a:lnTo>
                  <a:lnTo>
                    <a:pt x="12" y="107"/>
                  </a:lnTo>
                  <a:lnTo>
                    <a:pt x="60" y="107"/>
                  </a:lnTo>
                  <a:lnTo>
                    <a:pt x="84" y="96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29" name="Freeform 225" descr="Arabie Saoudite"/>
            <p:cNvSpPr>
              <a:spLocks/>
            </p:cNvSpPr>
            <p:nvPr/>
          </p:nvSpPr>
          <p:spPr bwMode="auto">
            <a:xfrm>
              <a:off x="4635500" y="3849688"/>
              <a:ext cx="523875" cy="406400"/>
            </a:xfrm>
            <a:custGeom>
              <a:avLst/>
              <a:gdLst>
                <a:gd name="T0" fmla="*/ 2147483646 w 387"/>
                <a:gd name="T1" fmla="*/ 2147483646 h 300"/>
                <a:gd name="T2" fmla="*/ 2147483646 w 387"/>
                <a:gd name="T3" fmla="*/ 2147483646 h 300"/>
                <a:gd name="T4" fmla="*/ 2147483646 w 387"/>
                <a:gd name="T5" fmla="*/ 2147483646 h 300"/>
                <a:gd name="T6" fmla="*/ 2147483646 w 387"/>
                <a:gd name="T7" fmla="*/ 2147483646 h 300"/>
                <a:gd name="T8" fmla="*/ 2147483646 w 387"/>
                <a:gd name="T9" fmla="*/ 2147483646 h 300"/>
                <a:gd name="T10" fmla="*/ 2147483646 w 387"/>
                <a:gd name="T11" fmla="*/ 2147483646 h 300"/>
                <a:gd name="T12" fmla="*/ 2147483646 w 387"/>
                <a:gd name="T13" fmla="*/ 2147483646 h 300"/>
                <a:gd name="T14" fmla="*/ 2147483646 w 387"/>
                <a:gd name="T15" fmla="*/ 2147483646 h 300"/>
                <a:gd name="T16" fmla="*/ 2147483646 w 387"/>
                <a:gd name="T17" fmla="*/ 2147483646 h 300"/>
                <a:gd name="T18" fmla="*/ 2147483646 w 387"/>
                <a:gd name="T19" fmla="*/ 2147483646 h 300"/>
                <a:gd name="T20" fmla="*/ 2147483646 w 387"/>
                <a:gd name="T21" fmla="*/ 2147483646 h 300"/>
                <a:gd name="T22" fmla="*/ 2147483646 w 387"/>
                <a:gd name="T23" fmla="*/ 2147483646 h 300"/>
                <a:gd name="T24" fmla="*/ 2147483646 w 387"/>
                <a:gd name="T25" fmla="*/ 2147483646 h 300"/>
                <a:gd name="T26" fmla="*/ 2147483646 w 387"/>
                <a:gd name="T27" fmla="*/ 2147483646 h 300"/>
                <a:gd name="T28" fmla="*/ 2147483646 w 387"/>
                <a:gd name="T29" fmla="*/ 2147483646 h 300"/>
                <a:gd name="T30" fmla="*/ 2147483646 w 387"/>
                <a:gd name="T31" fmla="*/ 2147483646 h 300"/>
                <a:gd name="T32" fmla="*/ 2147483646 w 387"/>
                <a:gd name="T33" fmla="*/ 2147483646 h 300"/>
                <a:gd name="T34" fmla="*/ 2147483646 w 387"/>
                <a:gd name="T35" fmla="*/ 2147483646 h 300"/>
                <a:gd name="T36" fmla="*/ 2147483646 w 387"/>
                <a:gd name="T37" fmla="*/ 2147483646 h 300"/>
                <a:gd name="T38" fmla="*/ 2147483646 w 387"/>
                <a:gd name="T39" fmla="*/ 2147483646 h 300"/>
                <a:gd name="T40" fmla="*/ 2147483646 w 387"/>
                <a:gd name="T41" fmla="*/ 2147483646 h 300"/>
                <a:gd name="T42" fmla="*/ 0 w 387"/>
                <a:gd name="T43" fmla="*/ 2147483646 h 300"/>
                <a:gd name="T44" fmla="*/ 0 w 387"/>
                <a:gd name="T45" fmla="*/ 2147483646 h 300"/>
                <a:gd name="T46" fmla="*/ 2147483646 w 387"/>
                <a:gd name="T47" fmla="*/ 2147483646 h 300"/>
                <a:gd name="T48" fmla="*/ 2147483646 w 387"/>
                <a:gd name="T49" fmla="*/ 2147483646 h 300"/>
                <a:gd name="T50" fmla="*/ 2147483646 w 387"/>
                <a:gd name="T51" fmla="*/ 2147483646 h 300"/>
                <a:gd name="T52" fmla="*/ 2147483646 w 387"/>
                <a:gd name="T53" fmla="*/ 0 h 300"/>
                <a:gd name="T54" fmla="*/ 2147483646 w 387"/>
                <a:gd name="T55" fmla="*/ 2147483646 h 300"/>
                <a:gd name="T56" fmla="*/ 2147483646 w 387"/>
                <a:gd name="T57" fmla="*/ 2147483646 h 300"/>
                <a:gd name="T58" fmla="*/ 2147483646 w 387"/>
                <a:gd name="T59" fmla="*/ 2147483646 h 300"/>
                <a:gd name="T60" fmla="*/ 2147483646 w 387"/>
                <a:gd name="T61" fmla="*/ 2147483646 h 300"/>
                <a:gd name="T62" fmla="*/ 2147483646 w 387"/>
                <a:gd name="T63" fmla="*/ 2147483646 h 300"/>
                <a:gd name="T64" fmla="*/ 2147483646 w 387"/>
                <a:gd name="T65" fmla="*/ 2147483646 h 300"/>
                <a:gd name="T66" fmla="*/ 2147483646 w 387"/>
                <a:gd name="T67" fmla="*/ 2147483646 h 300"/>
                <a:gd name="T68" fmla="*/ 2147483646 w 387"/>
                <a:gd name="T69" fmla="*/ 2147483646 h 300"/>
                <a:gd name="T70" fmla="*/ 2147483646 w 387"/>
                <a:gd name="T71" fmla="*/ 2147483646 h 300"/>
                <a:gd name="T72" fmla="*/ 2147483646 w 387"/>
                <a:gd name="T73" fmla="*/ 2147483646 h 3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7"/>
                <a:gd name="T112" fmla="*/ 0 h 300"/>
                <a:gd name="T113" fmla="*/ 387 w 387"/>
                <a:gd name="T114" fmla="*/ 300 h 3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7" h="300">
                  <a:moveTo>
                    <a:pt x="301" y="149"/>
                  </a:moveTo>
                  <a:lnTo>
                    <a:pt x="313" y="160"/>
                  </a:lnTo>
                  <a:lnTo>
                    <a:pt x="301" y="149"/>
                  </a:lnTo>
                  <a:lnTo>
                    <a:pt x="325" y="160"/>
                  </a:lnTo>
                  <a:lnTo>
                    <a:pt x="325" y="170"/>
                  </a:lnTo>
                  <a:lnTo>
                    <a:pt x="373" y="181"/>
                  </a:lnTo>
                  <a:lnTo>
                    <a:pt x="386" y="192"/>
                  </a:lnTo>
                  <a:lnTo>
                    <a:pt x="386" y="213"/>
                  </a:lnTo>
                  <a:lnTo>
                    <a:pt x="337" y="256"/>
                  </a:lnTo>
                  <a:lnTo>
                    <a:pt x="265" y="277"/>
                  </a:lnTo>
                  <a:lnTo>
                    <a:pt x="241" y="299"/>
                  </a:lnTo>
                  <a:lnTo>
                    <a:pt x="180" y="277"/>
                  </a:lnTo>
                  <a:lnTo>
                    <a:pt x="156" y="299"/>
                  </a:lnTo>
                  <a:lnTo>
                    <a:pt x="132" y="266"/>
                  </a:lnTo>
                  <a:lnTo>
                    <a:pt x="108" y="224"/>
                  </a:lnTo>
                  <a:lnTo>
                    <a:pt x="96" y="202"/>
                  </a:lnTo>
                  <a:lnTo>
                    <a:pt x="96" y="192"/>
                  </a:lnTo>
                  <a:lnTo>
                    <a:pt x="72" y="160"/>
                  </a:lnTo>
                  <a:lnTo>
                    <a:pt x="60" y="160"/>
                  </a:lnTo>
                  <a:lnTo>
                    <a:pt x="48" y="149"/>
                  </a:lnTo>
                  <a:lnTo>
                    <a:pt x="48" y="138"/>
                  </a:lnTo>
                  <a:lnTo>
                    <a:pt x="0" y="85"/>
                  </a:lnTo>
                  <a:lnTo>
                    <a:pt x="0" y="74"/>
                  </a:lnTo>
                  <a:lnTo>
                    <a:pt x="60" y="53"/>
                  </a:lnTo>
                  <a:lnTo>
                    <a:pt x="60" y="42"/>
                  </a:lnTo>
                  <a:lnTo>
                    <a:pt x="36" y="21"/>
                  </a:lnTo>
                  <a:lnTo>
                    <a:pt x="60" y="0"/>
                  </a:lnTo>
                  <a:lnTo>
                    <a:pt x="84" y="10"/>
                  </a:lnTo>
                  <a:lnTo>
                    <a:pt x="144" y="32"/>
                  </a:lnTo>
                  <a:lnTo>
                    <a:pt x="156" y="42"/>
                  </a:lnTo>
                  <a:lnTo>
                    <a:pt x="168" y="42"/>
                  </a:lnTo>
                  <a:lnTo>
                    <a:pt x="180" y="64"/>
                  </a:lnTo>
                  <a:lnTo>
                    <a:pt x="205" y="64"/>
                  </a:lnTo>
                  <a:lnTo>
                    <a:pt x="217" y="74"/>
                  </a:lnTo>
                  <a:lnTo>
                    <a:pt x="241" y="74"/>
                  </a:lnTo>
                  <a:lnTo>
                    <a:pt x="265" y="85"/>
                  </a:lnTo>
                  <a:lnTo>
                    <a:pt x="301" y="14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30" name="Freeform 226"/>
            <p:cNvSpPr>
              <a:spLocks/>
            </p:cNvSpPr>
            <p:nvPr/>
          </p:nvSpPr>
          <p:spPr bwMode="auto">
            <a:xfrm>
              <a:off x="4683125" y="4229100"/>
              <a:ext cx="182563" cy="146050"/>
            </a:xfrm>
            <a:custGeom>
              <a:avLst/>
              <a:gdLst>
                <a:gd name="T0" fmla="*/ 0 w 134"/>
                <a:gd name="T1" fmla="*/ 2147483646 h 108"/>
                <a:gd name="T2" fmla="*/ 2147483646 w 134"/>
                <a:gd name="T3" fmla="*/ 2147483646 h 108"/>
                <a:gd name="T4" fmla="*/ 2147483646 w 134"/>
                <a:gd name="T5" fmla="*/ 2147483646 h 108"/>
                <a:gd name="T6" fmla="*/ 2147483646 w 134"/>
                <a:gd name="T7" fmla="*/ 2147483646 h 108"/>
                <a:gd name="T8" fmla="*/ 2147483646 w 134"/>
                <a:gd name="T9" fmla="*/ 2147483646 h 108"/>
                <a:gd name="T10" fmla="*/ 2147483646 w 134"/>
                <a:gd name="T11" fmla="*/ 2147483646 h 108"/>
                <a:gd name="T12" fmla="*/ 2147483646 w 134"/>
                <a:gd name="T13" fmla="*/ 2147483646 h 108"/>
                <a:gd name="T14" fmla="*/ 2147483646 w 134"/>
                <a:gd name="T15" fmla="*/ 2147483646 h 108"/>
                <a:gd name="T16" fmla="*/ 2147483646 w 134"/>
                <a:gd name="T17" fmla="*/ 2147483646 h 108"/>
                <a:gd name="T18" fmla="*/ 2147483646 w 134"/>
                <a:gd name="T19" fmla="*/ 2147483646 h 108"/>
                <a:gd name="T20" fmla="*/ 2147483646 w 134"/>
                <a:gd name="T21" fmla="*/ 2147483646 h 108"/>
                <a:gd name="T22" fmla="*/ 2147483646 w 134"/>
                <a:gd name="T23" fmla="*/ 2147483646 h 108"/>
                <a:gd name="T24" fmla="*/ 2147483646 w 134"/>
                <a:gd name="T25" fmla="*/ 2147483646 h 108"/>
                <a:gd name="T26" fmla="*/ 2147483646 w 134"/>
                <a:gd name="T27" fmla="*/ 0 h 108"/>
                <a:gd name="T28" fmla="*/ 2147483646 w 134"/>
                <a:gd name="T29" fmla="*/ 2147483646 h 108"/>
                <a:gd name="T30" fmla="*/ 0 w 134"/>
                <a:gd name="T31" fmla="*/ 2147483646 h 108"/>
                <a:gd name="T32" fmla="*/ 0 w 134"/>
                <a:gd name="T33" fmla="*/ 2147483646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4"/>
                <a:gd name="T52" fmla="*/ 0 h 108"/>
                <a:gd name="T53" fmla="*/ 134 w 134"/>
                <a:gd name="T54" fmla="*/ 108 h 1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4" h="108">
                  <a:moveTo>
                    <a:pt x="0" y="85"/>
                  </a:moveTo>
                  <a:lnTo>
                    <a:pt x="12" y="85"/>
                  </a:lnTo>
                  <a:lnTo>
                    <a:pt x="12" y="74"/>
                  </a:lnTo>
                  <a:lnTo>
                    <a:pt x="24" y="74"/>
                  </a:lnTo>
                  <a:lnTo>
                    <a:pt x="48" y="74"/>
                  </a:lnTo>
                  <a:lnTo>
                    <a:pt x="60" y="85"/>
                  </a:lnTo>
                  <a:lnTo>
                    <a:pt x="84" y="85"/>
                  </a:lnTo>
                  <a:lnTo>
                    <a:pt x="96" y="96"/>
                  </a:lnTo>
                  <a:lnTo>
                    <a:pt x="108" y="96"/>
                  </a:lnTo>
                  <a:lnTo>
                    <a:pt x="133" y="107"/>
                  </a:lnTo>
                  <a:lnTo>
                    <a:pt x="133" y="96"/>
                  </a:lnTo>
                  <a:lnTo>
                    <a:pt x="84" y="53"/>
                  </a:lnTo>
                  <a:lnTo>
                    <a:pt x="72" y="53"/>
                  </a:lnTo>
                  <a:lnTo>
                    <a:pt x="48" y="0"/>
                  </a:lnTo>
                  <a:lnTo>
                    <a:pt x="24" y="10"/>
                  </a:lnTo>
                  <a:lnTo>
                    <a:pt x="0" y="32"/>
                  </a:lnTo>
                  <a:lnTo>
                    <a:pt x="0" y="85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31" name="Freeform 227" descr="Yemen"/>
            <p:cNvSpPr>
              <a:spLocks/>
            </p:cNvSpPr>
            <p:nvPr/>
          </p:nvSpPr>
          <p:spPr bwMode="auto">
            <a:xfrm>
              <a:off x="4848225" y="4198938"/>
              <a:ext cx="279400" cy="147637"/>
            </a:xfrm>
            <a:custGeom>
              <a:avLst/>
              <a:gdLst>
                <a:gd name="T0" fmla="*/ 2147483646 w 206"/>
                <a:gd name="T1" fmla="*/ 2147483646 h 109"/>
                <a:gd name="T2" fmla="*/ 2147483646 w 206"/>
                <a:gd name="T3" fmla="*/ 2147483646 h 109"/>
                <a:gd name="T4" fmla="*/ 2147483646 w 206"/>
                <a:gd name="T5" fmla="*/ 2147483646 h 109"/>
                <a:gd name="T6" fmla="*/ 0 w 206"/>
                <a:gd name="T7" fmla="*/ 2147483646 h 109"/>
                <a:gd name="T8" fmla="*/ 0 w 206"/>
                <a:gd name="T9" fmla="*/ 2147483646 h 109"/>
                <a:gd name="T10" fmla="*/ 2147483646 w 206"/>
                <a:gd name="T11" fmla="*/ 2147483646 h 109"/>
                <a:gd name="T12" fmla="*/ 2147483646 w 206"/>
                <a:gd name="T13" fmla="*/ 2147483646 h 109"/>
                <a:gd name="T14" fmla="*/ 2147483646 w 206"/>
                <a:gd name="T15" fmla="*/ 2147483646 h 109"/>
                <a:gd name="T16" fmla="*/ 2147483646 w 206"/>
                <a:gd name="T17" fmla="*/ 0 h 109"/>
                <a:gd name="T18" fmla="*/ 2147483646 w 206"/>
                <a:gd name="T19" fmla="*/ 2147483646 h 109"/>
                <a:gd name="T20" fmla="*/ 2147483646 w 206"/>
                <a:gd name="T21" fmla="*/ 2147483646 h 109"/>
                <a:gd name="T22" fmla="*/ 2147483646 w 206"/>
                <a:gd name="T23" fmla="*/ 2147483646 h 109"/>
                <a:gd name="T24" fmla="*/ 2147483646 w 206"/>
                <a:gd name="T25" fmla="*/ 2147483646 h 109"/>
                <a:gd name="T26" fmla="*/ 2147483646 w 206"/>
                <a:gd name="T27" fmla="*/ 2147483646 h 109"/>
                <a:gd name="T28" fmla="*/ 2147483646 w 206"/>
                <a:gd name="T29" fmla="*/ 2147483646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6"/>
                <a:gd name="T46" fmla="*/ 0 h 109"/>
                <a:gd name="T47" fmla="*/ 206 w 206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6" h="109">
                  <a:moveTo>
                    <a:pt x="48" y="108"/>
                  </a:moveTo>
                  <a:lnTo>
                    <a:pt x="36" y="108"/>
                  </a:lnTo>
                  <a:lnTo>
                    <a:pt x="12" y="75"/>
                  </a:lnTo>
                  <a:lnTo>
                    <a:pt x="0" y="64"/>
                  </a:lnTo>
                  <a:lnTo>
                    <a:pt x="0" y="43"/>
                  </a:lnTo>
                  <a:lnTo>
                    <a:pt x="24" y="21"/>
                  </a:lnTo>
                  <a:lnTo>
                    <a:pt x="84" y="43"/>
                  </a:lnTo>
                  <a:lnTo>
                    <a:pt x="108" y="21"/>
                  </a:lnTo>
                  <a:lnTo>
                    <a:pt x="180" y="0"/>
                  </a:lnTo>
                  <a:lnTo>
                    <a:pt x="205" y="21"/>
                  </a:lnTo>
                  <a:lnTo>
                    <a:pt x="180" y="43"/>
                  </a:lnTo>
                  <a:lnTo>
                    <a:pt x="180" y="54"/>
                  </a:lnTo>
                  <a:lnTo>
                    <a:pt x="84" y="97"/>
                  </a:lnTo>
                  <a:lnTo>
                    <a:pt x="72" y="97"/>
                  </a:lnTo>
                  <a:lnTo>
                    <a:pt x="48" y="10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32" name="Freeform 228" descr="Syrie"/>
            <p:cNvSpPr>
              <a:spLocks/>
            </p:cNvSpPr>
            <p:nvPr/>
          </p:nvSpPr>
          <p:spPr bwMode="auto">
            <a:xfrm>
              <a:off x="4635500" y="3719513"/>
              <a:ext cx="165100" cy="147637"/>
            </a:xfrm>
            <a:custGeom>
              <a:avLst/>
              <a:gdLst>
                <a:gd name="T0" fmla="*/ 2147483646 w 122"/>
                <a:gd name="T1" fmla="*/ 2147483646 h 108"/>
                <a:gd name="T2" fmla="*/ 2147483646 w 122"/>
                <a:gd name="T3" fmla="*/ 2147483646 h 108"/>
                <a:gd name="T4" fmla="*/ 2147483646 w 122"/>
                <a:gd name="T5" fmla="*/ 2147483646 h 108"/>
                <a:gd name="T6" fmla="*/ 0 w 122"/>
                <a:gd name="T7" fmla="*/ 2147483646 h 108"/>
                <a:gd name="T8" fmla="*/ 2147483646 w 122"/>
                <a:gd name="T9" fmla="*/ 2147483646 h 108"/>
                <a:gd name="T10" fmla="*/ 2147483646 w 122"/>
                <a:gd name="T11" fmla="*/ 2147483646 h 108"/>
                <a:gd name="T12" fmla="*/ 2147483646 w 122"/>
                <a:gd name="T13" fmla="*/ 2147483646 h 108"/>
                <a:gd name="T14" fmla="*/ 2147483646 w 122"/>
                <a:gd name="T15" fmla="*/ 2147483646 h 108"/>
                <a:gd name="T16" fmla="*/ 2147483646 w 122"/>
                <a:gd name="T17" fmla="*/ 2147483646 h 108"/>
                <a:gd name="T18" fmla="*/ 2147483646 w 122"/>
                <a:gd name="T19" fmla="*/ 0 h 108"/>
                <a:gd name="T20" fmla="*/ 2147483646 w 122"/>
                <a:gd name="T21" fmla="*/ 2147483646 h 108"/>
                <a:gd name="T22" fmla="*/ 2147483646 w 122"/>
                <a:gd name="T23" fmla="*/ 2147483646 h 108"/>
                <a:gd name="T24" fmla="*/ 2147483646 w 122"/>
                <a:gd name="T25" fmla="*/ 2147483646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2"/>
                <a:gd name="T40" fmla="*/ 0 h 108"/>
                <a:gd name="T41" fmla="*/ 122 w 122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2" h="108">
                  <a:moveTo>
                    <a:pt x="12" y="64"/>
                  </a:moveTo>
                  <a:lnTo>
                    <a:pt x="24" y="64"/>
                  </a:lnTo>
                  <a:lnTo>
                    <a:pt x="12" y="85"/>
                  </a:lnTo>
                  <a:lnTo>
                    <a:pt x="0" y="107"/>
                  </a:lnTo>
                  <a:lnTo>
                    <a:pt x="36" y="107"/>
                  </a:lnTo>
                  <a:lnTo>
                    <a:pt x="60" y="85"/>
                  </a:lnTo>
                  <a:lnTo>
                    <a:pt x="96" y="64"/>
                  </a:lnTo>
                  <a:lnTo>
                    <a:pt x="108" y="21"/>
                  </a:lnTo>
                  <a:lnTo>
                    <a:pt x="121" y="10"/>
                  </a:lnTo>
                  <a:lnTo>
                    <a:pt x="108" y="0"/>
                  </a:lnTo>
                  <a:lnTo>
                    <a:pt x="36" y="21"/>
                  </a:lnTo>
                  <a:lnTo>
                    <a:pt x="12" y="32"/>
                  </a:lnTo>
                  <a:lnTo>
                    <a:pt x="12" y="6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33" name="Freeform 229" descr="Iran"/>
            <p:cNvSpPr>
              <a:spLocks/>
            </p:cNvSpPr>
            <p:nvPr/>
          </p:nvSpPr>
          <p:spPr bwMode="auto">
            <a:xfrm>
              <a:off x="4833938" y="3663950"/>
              <a:ext cx="504825" cy="377825"/>
            </a:xfrm>
            <a:custGeom>
              <a:avLst/>
              <a:gdLst>
                <a:gd name="T0" fmla="*/ 2147483646 w 372"/>
                <a:gd name="T1" fmla="*/ 0 h 279"/>
                <a:gd name="T2" fmla="*/ 0 w 372"/>
                <a:gd name="T3" fmla="*/ 2147483646 h 279"/>
                <a:gd name="T4" fmla="*/ 2147483646 w 372"/>
                <a:gd name="T5" fmla="*/ 2147483646 h 279"/>
                <a:gd name="T6" fmla="*/ 2147483646 w 372"/>
                <a:gd name="T7" fmla="*/ 2147483646 h 279"/>
                <a:gd name="T8" fmla="*/ 2147483646 w 372"/>
                <a:gd name="T9" fmla="*/ 2147483646 h 279"/>
                <a:gd name="T10" fmla="*/ 2147483646 w 372"/>
                <a:gd name="T11" fmla="*/ 2147483646 h 279"/>
                <a:gd name="T12" fmla="*/ 2147483646 w 372"/>
                <a:gd name="T13" fmla="*/ 2147483646 h 279"/>
                <a:gd name="T14" fmla="*/ 2147483646 w 372"/>
                <a:gd name="T15" fmla="*/ 2147483646 h 279"/>
                <a:gd name="T16" fmla="*/ 2147483646 w 372"/>
                <a:gd name="T17" fmla="*/ 2147483646 h 279"/>
                <a:gd name="T18" fmla="*/ 2147483646 w 372"/>
                <a:gd name="T19" fmla="*/ 2147483646 h 279"/>
                <a:gd name="T20" fmla="*/ 2147483646 w 372"/>
                <a:gd name="T21" fmla="*/ 2147483646 h 279"/>
                <a:gd name="T22" fmla="*/ 2147483646 w 372"/>
                <a:gd name="T23" fmla="*/ 2147483646 h 279"/>
                <a:gd name="T24" fmla="*/ 2147483646 w 372"/>
                <a:gd name="T25" fmla="*/ 2147483646 h 279"/>
                <a:gd name="T26" fmla="*/ 2147483646 w 372"/>
                <a:gd name="T27" fmla="*/ 2147483646 h 279"/>
                <a:gd name="T28" fmla="*/ 2147483646 w 372"/>
                <a:gd name="T29" fmla="*/ 2147483646 h 279"/>
                <a:gd name="T30" fmla="*/ 2147483646 w 372"/>
                <a:gd name="T31" fmla="*/ 2147483646 h 279"/>
                <a:gd name="T32" fmla="*/ 2147483646 w 372"/>
                <a:gd name="T33" fmla="*/ 2147483646 h 279"/>
                <a:gd name="T34" fmla="*/ 2147483646 w 372"/>
                <a:gd name="T35" fmla="*/ 2147483646 h 279"/>
                <a:gd name="T36" fmla="*/ 2147483646 w 372"/>
                <a:gd name="T37" fmla="*/ 2147483646 h 279"/>
                <a:gd name="T38" fmla="*/ 2147483646 w 372"/>
                <a:gd name="T39" fmla="*/ 2147483646 h 279"/>
                <a:gd name="T40" fmla="*/ 2147483646 w 372"/>
                <a:gd name="T41" fmla="*/ 2147483646 h 279"/>
                <a:gd name="T42" fmla="*/ 2147483646 w 372"/>
                <a:gd name="T43" fmla="*/ 2147483646 h 279"/>
                <a:gd name="T44" fmla="*/ 2147483646 w 372"/>
                <a:gd name="T45" fmla="*/ 2147483646 h 279"/>
                <a:gd name="T46" fmla="*/ 2147483646 w 372"/>
                <a:gd name="T47" fmla="*/ 2147483646 h 279"/>
                <a:gd name="T48" fmla="*/ 2147483646 w 372"/>
                <a:gd name="T49" fmla="*/ 2147483646 h 279"/>
                <a:gd name="T50" fmla="*/ 2147483646 w 372"/>
                <a:gd name="T51" fmla="*/ 2147483646 h 279"/>
                <a:gd name="T52" fmla="*/ 2147483646 w 372"/>
                <a:gd name="T53" fmla="*/ 2147483646 h 279"/>
                <a:gd name="T54" fmla="*/ 2147483646 w 372"/>
                <a:gd name="T55" fmla="*/ 2147483646 h 279"/>
                <a:gd name="T56" fmla="*/ 2147483646 w 372"/>
                <a:gd name="T57" fmla="*/ 2147483646 h 279"/>
                <a:gd name="T58" fmla="*/ 2147483646 w 372"/>
                <a:gd name="T59" fmla="*/ 2147483646 h 279"/>
                <a:gd name="T60" fmla="*/ 2147483646 w 372"/>
                <a:gd name="T61" fmla="*/ 2147483646 h 279"/>
                <a:gd name="T62" fmla="*/ 2147483646 w 372"/>
                <a:gd name="T63" fmla="*/ 2147483646 h 279"/>
                <a:gd name="T64" fmla="*/ 2147483646 w 372"/>
                <a:gd name="T65" fmla="*/ 2147483646 h 279"/>
                <a:gd name="T66" fmla="*/ 2147483646 w 372"/>
                <a:gd name="T67" fmla="*/ 2147483646 h 279"/>
                <a:gd name="T68" fmla="*/ 2147483646 w 372"/>
                <a:gd name="T69" fmla="*/ 2147483646 h 279"/>
                <a:gd name="T70" fmla="*/ 2147483646 w 372"/>
                <a:gd name="T71" fmla="*/ 2147483646 h 279"/>
                <a:gd name="T72" fmla="*/ 2147483646 w 372"/>
                <a:gd name="T73" fmla="*/ 0 h 279"/>
                <a:gd name="T74" fmla="*/ 2147483646 w 372"/>
                <a:gd name="T75" fmla="*/ 2147483646 h 279"/>
                <a:gd name="T76" fmla="*/ 2147483646 w 372"/>
                <a:gd name="T77" fmla="*/ 0 h 2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72"/>
                <a:gd name="T118" fmla="*/ 0 h 279"/>
                <a:gd name="T119" fmla="*/ 372 w 372"/>
                <a:gd name="T120" fmla="*/ 279 h 27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72" h="279">
                  <a:moveTo>
                    <a:pt x="12" y="0"/>
                  </a:moveTo>
                  <a:lnTo>
                    <a:pt x="0" y="10"/>
                  </a:lnTo>
                  <a:lnTo>
                    <a:pt x="12" y="42"/>
                  </a:lnTo>
                  <a:lnTo>
                    <a:pt x="24" y="53"/>
                  </a:lnTo>
                  <a:lnTo>
                    <a:pt x="48" y="64"/>
                  </a:lnTo>
                  <a:lnTo>
                    <a:pt x="36" y="85"/>
                  </a:lnTo>
                  <a:lnTo>
                    <a:pt x="48" y="106"/>
                  </a:lnTo>
                  <a:lnTo>
                    <a:pt x="84" y="128"/>
                  </a:lnTo>
                  <a:lnTo>
                    <a:pt x="108" y="181"/>
                  </a:lnTo>
                  <a:lnTo>
                    <a:pt x="132" y="181"/>
                  </a:lnTo>
                  <a:lnTo>
                    <a:pt x="168" y="213"/>
                  </a:lnTo>
                  <a:lnTo>
                    <a:pt x="228" y="245"/>
                  </a:lnTo>
                  <a:lnTo>
                    <a:pt x="240" y="224"/>
                  </a:lnTo>
                  <a:lnTo>
                    <a:pt x="264" y="235"/>
                  </a:lnTo>
                  <a:lnTo>
                    <a:pt x="276" y="256"/>
                  </a:lnTo>
                  <a:lnTo>
                    <a:pt x="334" y="278"/>
                  </a:lnTo>
                  <a:lnTo>
                    <a:pt x="346" y="245"/>
                  </a:lnTo>
                  <a:lnTo>
                    <a:pt x="371" y="224"/>
                  </a:lnTo>
                  <a:lnTo>
                    <a:pt x="346" y="224"/>
                  </a:lnTo>
                  <a:lnTo>
                    <a:pt x="346" y="181"/>
                  </a:lnTo>
                  <a:lnTo>
                    <a:pt x="322" y="171"/>
                  </a:lnTo>
                  <a:lnTo>
                    <a:pt x="334" y="149"/>
                  </a:lnTo>
                  <a:lnTo>
                    <a:pt x="334" y="139"/>
                  </a:lnTo>
                  <a:lnTo>
                    <a:pt x="310" y="128"/>
                  </a:lnTo>
                  <a:lnTo>
                    <a:pt x="310" y="106"/>
                  </a:lnTo>
                  <a:lnTo>
                    <a:pt x="298" y="74"/>
                  </a:lnTo>
                  <a:lnTo>
                    <a:pt x="310" y="53"/>
                  </a:lnTo>
                  <a:lnTo>
                    <a:pt x="298" y="32"/>
                  </a:lnTo>
                  <a:lnTo>
                    <a:pt x="216" y="10"/>
                  </a:lnTo>
                  <a:lnTo>
                    <a:pt x="192" y="10"/>
                  </a:lnTo>
                  <a:lnTo>
                    <a:pt x="192" y="32"/>
                  </a:lnTo>
                  <a:lnTo>
                    <a:pt x="180" y="21"/>
                  </a:lnTo>
                  <a:lnTo>
                    <a:pt x="180" y="42"/>
                  </a:lnTo>
                  <a:lnTo>
                    <a:pt x="144" y="53"/>
                  </a:lnTo>
                  <a:lnTo>
                    <a:pt x="132" y="53"/>
                  </a:lnTo>
                  <a:lnTo>
                    <a:pt x="96" y="21"/>
                  </a:lnTo>
                  <a:lnTo>
                    <a:pt x="72" y="0"/>
                  </a:lnTo>
                  <a:lnTo>
                    <a:pt x="36" y="10"/>
                  </a:lnTo>
                  <a:lnTo>
                    <a:pt x="12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34" name="Freeform 230" descr="Irak"/>
            <p:cNvSpPr>
              <a:spLocks/>
            </p:cNvSpPr>
            <p:nvPr/>
          </p:nvSpPr>
          <p:spPr bwMode="auto">
            <a:xfrm>
              <a:off x="4716463" y="3721100"/>
              <a:ext cx="265112" cy="219075"/>
            </a:xfrm>
            <a:custGeom>
              <a:avLst/>
              <a:gdLst>
                <a:gd name="T0" fmla="*/ 2147483646 w 196"/>
                <a:gd name="T1" fmla="*/ 0 h 161"/>
                <a:gd name="T2" fmla="*/ 2147483646 w 196"/>
                <a:gd name="T3" fmla="*/ 0 h 161"/>
                <a:gd name="T4" fmla="*/ 2147483646 w 196"/>
                <a:gd name="T5" fmla="*/ 2147483646 h 161"/>
                <a:gd name="T6" fmla="*/ 2147483646 w 196"/>
                <a:gd name="T7" fmla="*/ 2147483646 h 161"/>
                <a:gd name="T8" fmla="*/ 2147483646 w 196"/>
                <a:gd name="T9" fmla="*/ 2147483646 h 161"/>
                <a:gd name="T10" fmla="*/ 0 w 196"/>
                <a:gd name="T11" fmla="*/ 2147483646 h 161"/>
                <a:gd name="T12" fmla="*/ 0 w 196"/>
                <a:gd name="T13" fmla="*/ 2147483646 h 161"/>
                <a:gd name="T14" fmla="*/ 2147483646 w 196"/>
                <a:gd name="T15" fmla="*/ 2147483646 h 161"/>
                <a:gd name="T16" fmla="*/ 2147483646 w 196"/>
                <a:gd name="T17" fmla="*/ 2147483646 h 161"/>
                <a:gd name="T18" fmla="*/ 2147483646 w 196"/>
                <a:gd name="T19" fmla="*/ 2147483646 h 161"/>
                <a:gd name="T20" fmla="*/ 2147483646 w 196"/>
                <a:gd name="T21" fmla="*/ 2147483646 h 161"/>
                <a:gd name="T22" fmla="*/ 2147483646 w 196"/>
                <a:gd name="T23" fmla="*/ 2147483646 h 161"/>
                <a:gd name="T24" fmla="*/ 2147483646 w 196"/>
                <a:gd name="T25" fmla="*/ 2147483646 h 161"/>
                <a:gd name="T26" fmla="*/ 2147483646 w 196"/>
                <a:gd name="T27" fmla="*/ 2147483646 h 161"/>
                <a:gd name="T28" fmla="*/ 2147483646 w 196"/>
                <a:gd name="T29" fmla="*/ 2147483646 h 161"/>
                <a:gd name="T30" fmla="*/ 2147483646 w 196"/>
                <a:gd name="T31" fmla="*/ 2147483646 h 161"/>
                <a:gd name="T32" fmla="*/ 2147483646 w 196"/>
                <a:gd name="T33" fmla="*/ 2147483646 h 161"/>
                <a:gd name="T34" fmla="*/ 2147483646 w 196"/>
                <a:gd name="T35" fmla="*/ 2147483646 h 161"/>
                <a:gd name="T36" fmla="*/ 2147483646 w 196"/>
                <a:gd name="T37" fmla="*/ 2147483646 h 161"/>
                <a:gd name="T38" fmla="*/ 2147483646 w 196"/>
                <a:gd name="T39" fmla="*/ 2147483646 h 161"/>
                <a:gd name="T40" fmla="*/ 2147483646 w 196"/>
                <a:gd name="T41" fmla="*/ 2147483646 h 161"/>
                <a:gd name="T42" fmla="*/ 2147483646 w 196"/>
                <a:gd name="T43" fmla="*/ 0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6"/>
                <a:gd name="T67" fmla="*/ 0 h 161"/>
                <a:gd name="T68" fmla="*/ 196 w 196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6" h="161">
                  <a:moveTo>
                    <a:pt x="97" y="0"/>
                  </a:moveTo>
                  <a:lnTo>
                    <a:pt x="48" y="0"/>
                  </a:lnTo>
                  <a:lnTo>
                    <a:pt x="60" y="10"/>
                  </a:lnTo>
                  <a:lnTo>
                    <a:pt x="48" y="21"/>
                  </a:lnTo>
                  <a:lnTo>
                    <a:pt x="36" y="64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24" y="106"/>
                  </a:lnTo>
                  <a:lnTo>
                    <a:pt x="85" y="128"/>
                  </a:lnTo>
                  <a:lnTo>
                    <a:pt x="97" y="138"/>
                  </a:lnTo>
                  <a:lnTo>
                    <a:pt x="109" y="138"/>
                  </a:lnTo>
                  <a:lnTo>
                    <a:pt x="121" y="160"/>
                  </a:lnTo>
                  <a:lnTo>
                    <a:pt x="170" y="160"/>
                  </a:lnTo>
                  <a:lnTo>
                    <a:pt x="170" y="138"/>
                  </a:lnTo>
                  <a:lnTo>
                    <a:pt x="182" y="138"/>
                  </a:lnTo>
                  <a:lnTo>
                    <a:pt x="195" y="138"/>
                  </a:lnTo>
                  <a:lnTo>
                    <a:pt x="170" y="85"/>
                  </a:lnTo>
                  <a:lnTo>
                    <a:pt x="134" y="64"/>
                  </a:lnTo>
                  <a:lnTo>
                    <a:pt x="121" y="42"/>
                  </a:lnTo>
                  <a:lnTo>
                    <a:pt x="134" y="21"/>
                  </a:lnTo>
                  <a:lnTo>
                    <a:pt x="109" y="10"/>
                  </a:lnTo>
                  <a:lnTo>
                    <a:pt x="97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35" name="Freeform 231" descr="Koweit"/>
            <p:cNvSpPr>
              <a:spLocks/>
            </p:cNvSpPr>
            <p:nvPr/>
          </p:nvSpPr>
          <p:spPr bwMode="auto">
            <a:xfrm>
              <a:off x="4881563" y="3937000"/>
              <a:ext cx="82550" cy="41275"/>
            </a:xfrm>
            <a:custGeom>
              <a:avLst/>
              <a:gdLst>
                <a:gd name="T0" fmla="*/ 2147483646 w 61"/>
                <a:gd name="T1" fmla="*/ 2147483646 h 30"/>
                <a:gd name="T2" fmla="*/ 2147483646 w 61"/>
                <a:gd name="T3" fmla="*/ 2147483646 h 30"/>
                <a:gd name="T4" fmla="*/ 2147483646 w 61"/>
                <a:gd name="T5" fmla="*/ 0 h 30"/>
                <a:gd name="T6" fmla="*/ 0 w 61"/>
                <a:gd name="T7" fmla="*/ 0 h 30"/>
                <a:gd name="T8" fmla="*/ 2147483646 w 61"/>
                <a:gd name="T9" fmla="*/ 0 h 30"/>
                <a:gd name="T10" fmla="*/ 2147483646 w 61"/>
                <a:gd name="T11" fmla="*/ 2147483646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30"/>
                <a:gd name="T20" fmla="*/ 61 w 6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30">
                  <a:moveTo>
                    <a:pt x="60" y="29"/>
                  </a:moveTo>
                  <a:lnTo>
                    <a:pt x="36" y="29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60" y="29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36" name="Freeform 232" descr="Arménie"/>
            <p:cNvSpPr>
              <a:spLocks/>
            </p:cNvSpPr>
            <p:nvPr/>
          </p:nvSpPr>
          <p:spPr bwMode="auto">
            <a:xfrm>
              <a:off x="4799013" y="3594100"/>
              <a:ext cx="131762" cy="85725"/>
            </a:xfrm>
            <a:custGeom>
              <a:avLst/>
              <a:gdLst>
                <a:gd name="T0" fmla="*/ 2147483646 w 98"/>
                <a:gd name="T1" fmla="*/ 2147483646 h 63"/>
                <a:gd name="T2" fmla="*/ 2147483646 w 98"/>
                <a:gd name="T3" fmla="*/ 2147483646 h 63"/>
                <a:gd name="T4" fmla="*/ 2147483646 w 98"/>
                <a:gd name="T5" fmla="*/ 2147483646 h 63"/>
                <a:gd name="T6" fmla="*/ 2147483646 w 98"/>
                <a:gd name="T7" fmla="*/ 2147483646 h 63"/>
                <a:gd name="T8" fmla="*/ 2147483646 w 98"/>
                <a:gd name="T9" fmla="*/ 2147483646 h 63"/>
                <a:gd name="T10" fmla="*/ 2147483646 w 98"/>
                <a:gd name="T11" fmla="*/ 2147483646 h 63"/>
                <a:gd name="T12" fmla="*/ 2147483646 w 98"/>
                <a:gd name="T13" fmla="*/ 2147483646 h 63"/>
                <a:gd name="T14" fmla="*/ 2147483646 w 98"/>
                <a:gd name="T15" fmla="*/ 2147483646 h 63"/>
                <a:gd name="T16" fmla="*/ 2147483646 w 98"/>
                <a:gd name="T17" fmla="*/ 2147483646 h 63"/>
                <a:gd name="T18" fmla="*/ 2147483646 w 98"/>
                <a:gd name="T19" fmla="*/ 2147483646 h 63"/>
                <a:gd name="T20" fmla="*/ 2147483646 w 98"/>
                <a:gd name="T21" fmla="*/ 2147483646 h 63"/>
                <a:gd name="T22" fmla="*/ 2147483646 w 98"/>
                <a:gd name="T23" fmla="*/ 0 h 63"/>
                <a:gd name="T24" fmla="*/ 2147483646 w 98"/>
                <a:gd name="T25" fmla="*/ 0 h 63"/>
                <a:gd name="T26" fmla="*/ 0 w 98"/>
                <a:gd name="T27" fmla="*/ 2147483646 h 63"/>
                <a:gd name="T28" fmla="*/ 2147483646 w 98"/>
                <a:gd name="T29" fmla="*/ 2147483646 h 63"/>
                <a:gd name="T30" fmla="*/ 2147483646 w 98"/>
                <a:gd name="T31" fmla="*/ 2147483646 h 63"/>
                <a:gd name="T32" fmla="*/ 2147483646 w 98"/>
                <a:gd name="T33" fmla="*/ 2147483646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63"/>
                <a:gd name="T53" fmla="*/ 98 w 98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63">
                  <a:moveTo>
                    <a:pt x="36" y="40"/>
                  </a:moveTo>
                  <a:lnTo>
                    <a:pt x="48" y="40"/>
                  </a:lnTo>
                  <a:lnTo>
                    <a:pt x="60" y="51"/>
                  </a:lnTo>
                  <a:lnTo>
                    <a:pt x="72" y="51"/>
                  </a:lnTo>
                  <a:lnTo>
                    <a:pt x="72" y="62"/>
                  </a:lnTo>
                  <a:lnTo>
                    <a:pt x="60" y="62"/>
                  </a:lnTo>
                  <a:lnTo>
                    <a:pt x="97" y="51"/>
                  </a:lnTo>
                  <a:lnTo>
                    <a:pt x="84" y="51"/>
                  </a:lnTo>
                  <a:lnTo>
                    <a:pt x="72" y="40"/>
                  </a:lnTo>
                  <a:lnTo>
                    <a:pt x="48" y="30"/>
                  </a:lnTo>
                  <a:lnTo>
                    <a:pt x="48" y="19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10"/>
                  </a:lnTo>
                  <a:lnTo>
                    <a:pt x="12" y="30"/>
                  </a:lnTo>
                  <a:lnTo>
                    <a:pt x="24" y="40"/>
                  </a:lnTo>
                  <a:lnTo>
                    <a:pt x="36" y="4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grpSp>
          <p:nvGrpSpPr>
            <p:cNvPr id="537" name="Group 233" descr="Azerbaidjan"/>
            <p:cNvGrpSpPr>
              <a:grpSpLocks/>
            </p:cNvGrpSpPr>
            <p:nvPr/>
          </p:nvGrpSpPr>
          <p:grpSpPr bwMode="auto">
            <a:xfrm>
              <a:off x="4832350" y="3579813"/>
              <a:ext cx="130175" cy="112712"/>
              <a:chOff x="3668" y="1961"/>
              <a:chExt cx="96" cy="84"/>
            </a:xfrm>
          </p:grpSpPr>
          <p:sp>
            <p:nvSpPr>
              <p:cNvPr id="680" name="Freeform 234"/>
              <p:cNvSpPr>
                <a:spLocks/>
              </p:cNvSpPr>
              <p:nvPr/>
            </p:nvSpPr>
            <p:spPr bwMode="auto">
              <a:xfrm>
                <a:off x="3668" y="1961"/>
                <a:ext cx="96" cy="84"/>
              </a:xfrm>
              <a:custGeom>
                <a:avLst/>
                <a:gdLst>
                  <a:gd name="T0" fmla="*/ 23 w 96"/>
                  <a:gd name="T1" fmla="*/ 10 h 84"/>
                  <a:gd name="T2" fmla="*/ 35 w 96"/>
                  <a:gd name="T3" fmla="*/ 10 h 84"/>
                  <a:gd name="T4" fmla="*/ 23 w 96"/>
                  <a:gd name="T5" fmla="*/ 0 h 84"/>
                  <a:gd name="T6" fmla="*/ 11 w 96"/>
                  <a:gd name="T7" fmla="*/ 10 h 84"/>
                  <a:gd name="T8" fmla="*/ 0 w 96"/>
                  <a:gd name="T9" fmla="*/ 10 h 84"/>
                  <a:gd name="T10" fmla="*/ 23 w 96"/>
                  <a:gd name="T11" fmla="*/ 30 h 84"/>
                  <a:gd name="T12" fmla="*/ 23 w 96"/>
                  <a:gd name="T13" fmla="*/ 40 h 84"/>
                  <a:gd name="T14" fmla="*/ 47 w 96"/>
                  <a:gd name="T15" fmla="*/ 51 h 84"/>
                  <a:gd name="T16" fmla="*/ 59 w 96"/>
                  <a:gd name="T17" fmla="*/ 61 h 84"/>
                  <a:gd name="T18" fmla="*/ 71 w 96"/>
                  <a:gd name="T19" fmla="*/ 61 h 84"/>
                  <a:gd name="T20" fmla="*/ 95 w 96"/>
                  <a:gd name="T21" fmla="*/ 83 h 84"/>
                  <a:gd name="T22" fmla="*/ 95 w 96"/>
                  <a:gd name="T23" fmla="*/ 40 h 84"/>
                  <a:gd name="T24" fmla="*/ 71 w 96"/>
                  <a:gd name="T25" fmla="*/ 10 h 84"/>
                  <a:gd name="T26" fmla="*/ 59 w 96"/>
                  <a:gd name="T27" fmla="*/ 21 h 84"/>
                  <a:gd name="T28" fmla="*/ 47 w 96"/>
                  <a:gd name="T29" fmla="*/ 10 h 84"/>
                  <a:gd name="T30" fmla="*/ 35 w 96"/>
                  <a:gd name="T31" fmla="*/ 10 h 84"/>
                  <a:gd name="T32" fmla="*/ 23 w 96"/>
                  <a:gd name="T33" fmla="*/ 10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84"/>
                  <a:gd name="T53" fmla="*/ 96 w 96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84">
                    <a:moveTo>
                      <a:pt x="23" y="10"/>
                    </a:moveTo>
                    <a:lnTo>
                      <a:pt x="35" y="10"/>
                    </a:lnTo>
                    <a:lnTo>
                      <a:pt x="23" y="0"/>
                    </a:lnTo>
                    <a:lnTo>
                      <a:pt x="11" y="10"/>
                    </a:lnTo>
                    <a:lnTo>
                      <a:pt x="0" y="10"/>
                    </a:lnTo>
                    <a:lnTo>
                      <a:pt x="23" y="30"/>
                    </a:lnTo>
                    <a:lnTo>
                      <a:pt x="23" y="40"/>
                    </a:lnTo>
                    <a:lnTo>
                      <a:pt x="47" y="51"/>
                    </a:lnTo>
                    <a:lnTo>
                      <a:pt x="59" y="61"/>
                    </a:lnTo>
                    <a:lnTo>
                      <a:pt x="71" y="61"/>
                    </a:lnTo>
                    <a:lnTo>
                      <a:pt x="95" y="83"/>
                    </a:lnTo>
                    <a:lnTo>
                      <a:pt x="95" y="40"/>
                    </a:lnTo>
                    <a:lnTo>
                      <a:pt x="71" y="10"/>
                    </a:lnTo>
                    <a:lnTo>
                      <a:pt x="59" y="21"/>
                    </a:lnTo>
                    <a:lnTo>
                      <a:pt x="47" y="10"/>
                    </a:lnTo>
                    <a:lnTo>
                      <a:pt x="35" y="10"/>
                    </a:lnTo>
                    <a:lnTo>
                      <a:pt x="23" y="1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  <p:sp>
            <p:nvSpPr>
              <p:cNvPr id="681" name="Freeform 235"/>
              <p:cNvSpPr>
                <a:spLocks/>
              </p:cNvSpPr>
              <p:nvPr/>
            </p:nvSpPr>
            <p:spPr bwMode="auto">
              <a:xfrm>
                <a:off x="3679" y="2012"/>
                <a:ext cx="38" cy="29"/>
              </a:xfrm>
              <a:custGeom>
                <a:avLst/>
                <a:gdLst>
                  <a:gd name="T0" fmla="*/ 0 w 38"/>
                  <a:gd name="T1" fmla="*/ 0 h 29"/>
                  <a:gd name="T2" fmla="*/ 12 w 38"/>
                  <a:gd name="T3" fmla="*/ 0 h 29"/>
                  <a:gd name="T4" fmla="*/ 24 w 38"/>
                  <a:gd name="T5" fmla="*/ 14 h 29"/>
                  <a:gd name="T6" fmla="*/ 37 w 38"/>
                  <a:gd name="T7" fmla="*/ 14 h 29"/>
                  <a:gd name="T8" fmla="*/ 37 w 38"/>
                  <a:gd name="T9" fmla="*/ 28 h 29"/>
                  <a:gd name="T10" fmla="*/ 24 w 38"/>
                  <a:gd name="T11" fmla="*/ 28 h 29"/>
                  <a:gd name="T12" fmla="*/ 0 w 38"/>
                  <a:gd name="T13" fmla="*/ 14 h 29"/>
                  <a:gd name="T14" fmla="*/ 0 w 38"/>
                  <a:gd name="T15" fmla="*/ 0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29"/>
                  <a:gd name="T26" fmla="*/ 38 w 38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29">
                    <a:moveTo>
                      <a:pt x="0" y="0"/>
                    </a:moveTo>
                    <a:lnTo>
                      <a:pt x="12" y="0"/>
                    </a:lnTo>
                    <a:lnTo>
                      <a:pt x="24" y="14"/>
                    </a:lnTo>
                    <a:lnTo>
                      <a:pt x="37" y="14"/>
                    </a:lnTo>
                    <a:lnTo>
                      <a:pt x="37" y="28"/>
                    </a:lnTo>
                    <a:lnTo>
                      <a:pt x="24" y="28"/>
                    </a:ln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</p:grpSp>
        <p:sp>
          <p:nvSpPr>
            <p:cNvPr id="538" name="Freeform 236" descr="Georgie"/>
            <p:cNvSpPr>
              <a:spLocks/>
            </p:cNvSpPr>
            <p:nvPr/>
          </p:nvSpPr>
          <p:spPr bwMode="auto">
            <a:xfrm>
              <a:off x="4700588" y="3535363"/>
              <a:ext cx="180975" cy="85725"/>
            </a:xfrm>
            <a:custGeom>
              <a:avLst/>
              <a:gdLst>
                <a:gd name="T0" fmla="*/ 2147483646 w 133"/>
                <a:gd name="T1" fmla="*/ 2147483646 h 63"/>
                <a:gd name="T2" fmla="*/ 2147483646 w 133"/>
                <a:gd name="T3" fmla="*/ 2147483646 h 63"/>
                <a:gd name="T4" fmla="*/ 2147483646 w 133"/>
                <a:gd name="T5" fmla="*/ 2147483646 h 63"/>
                <a:gd name="T6" fmla="*/ 2147483646 w 133"/>
                <a:gd name="T7" fmla="*/ 2147483646 h 63"/>
                <a:gd name="T8" fmla="*/ 2147483646 w 133"/>
                <a:gd name="T9" fmla="*/ 2147483646 h 63"/>
                <a:gd name="T10" fmla="*/ 2147483646 w 133"/>
                <a:gd name="T11" fmla="*/ 2147483646 h 63"/>
                <a:gd name="T12" fmla="*/ 2147483646 w 133"/>
                <a:gd name="T13" fmla="*/ 2147483646 h 63"/>
                <a:gd name="T14" fmla="*/ 2147483646 w 133"/>
                <a:gd name="T15" fmla="*/ 2147483646 h 63"/>
                <a:gd name="T16" fmla="*/ 2147483646 w 133"/>
                <a:gd name="T17" fmla="*/ 2147483646 h 63"/>
                <a:gd name="T18" fmla="*/ 0 w 133"/>
                <a:gd name="T19" fmla="*/ 2147483646 h 63"/>
                <a:gd name="T20" fmla="*/ 2147483646 w 133"/>
                <a:gd name="T21" fmla="*/ 2147483646 h 63"/>
                <a:gd name="T22" fmla="*/ 2147483646 w 133"/>
                <a:gd name="T23" fmla="*/ 2147483646 h 63"/>
                <a:gd name="T24" fmla="*/ 2147483646 w 133"/>
                <a:gd name="T25" fmla="*/ 0 h 63"/>
                <a:gd name="T26" fmla="*/ 2147483646 w 133"/>
                <a:gd name="T27" fmla="*/ 0 h 63"/>
                <a:gd name="T28" fmla="*/ 2147483646 w 133"/>
                <a:gd name="T29" fmla="*/ 2147483646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3"/>
                <a:gd name="T46" fmla="*/ 0 h 63"/>
                <a:gd name="T47" fmla="*/ 133 w 133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3" h="63">
                  <a:moveTo>
                    <a:pt x="120" y="42"/>
                  </a:moveTo>
                  <a:lnTo>
                    <a:pt x="132" y="42"/>
                  </a:lnTo>
                  <a:lnTo>
                    <a:pt x="120" y="31"/>
                  </a:lnTo>
                  <a:lnTo>
                    <a:pt x="108" y="42"/>
                  </a:lnTo>
                  <a:lnTo>
                    <a:pt x="96" y="42"/>
                  </a:lnTo>
                  <a:lnTo>
                    <a:pt x="84" y="42"/>
                  </a:lnTo>
                  <a:lnTo>
                    <a:pt x="72" y="53"/>
                  </a:lnTo>
                  <a:lnTo>
                    <a:pt x="47" y="62"/>
                  </a:lnTo>
                  <a:lnTo>
                    <a:pt x="23" y="31"/>
                  </a:lnTo>
                  <a:lnTo>
                    <a:pt x="0" y="21"/>
                  </a:lnTo>
                  <a:lnTo>
                    <a:pt x="11" y="10"/>
                  </a:lnTo>
                  <a:lnTo>
                    <a:pt x="35" y="10"/>
                  </a:lnTo>
                  <a:lnTo>
                    <a:pt x="47" y="0"/>
                  </a:lnTo>
                  <a:lnTo>
                    <a:pt x="72" y="0"/>
                  </a:lnTo>
                  <a:lnTo>
                    <a:pt x="120" y="4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39" name="Oval 237" descr="Comores"/>
            <p:cNvSpPr>
              <a:spLocks noChangeArrowheads="1"/>
            </p:cNvSpPr>
            <p:nvPr/>
          </p:nvSpPr>
          <p:spPr bwMode="auto">
            <a:xfrm>
              <a:off x="4884738" y="4883150"/>
              <a:ext cx="22225" cy="349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sp>
          <p:nvSpPr>
            <p:cNvPr id="540" name="Freeform 238"/>
            <p:cNvSpPr>
              <a:spLocks/>
            </p:cNvSpPr>
            <p:nvPr/>
          </p:nvSpPr>
          <p:spPr bwMode="auto">
            <a:xfrm>
              <a:off x="4848225" y="4937125"/>
              <a:ext cx="180975" cy="320675"/>
            </a:xfrm>
            <a:custGeom>
              <a:avLst/>
              <a:gdLst>
                <a:gd name="T0" fmla="*/ 2147483646 w 134"/>
                <a:gd name="T1" fmla="*/ 0 h 237"/>
                <a:gd name="T2" fmla="*/ 2147483646 w 134"/>
                <a:gd name="T3" fmla="*/ 2147483646 h 237"/>
                <a:gd name="T4" fmla="*/ 2147483646 w 134"/>
                <a:gd name="T5" fmla="*/ 2147483646 h 237"/>
                <a:gd name="T6" fmla="*/ 2147483646 w 134"/>
                <a:gd name="T7" fmla="*/ 2147483646 h 237"/>
                <a:gd name="T8" fmla="*/ 2147483646 w 134"/>
                <a:gd name="T9" fmla="*/ 2147483646 h 237"/>
                <a:gd name="T10" fmla="*/ 2147483646 w 134"/>
                <a:gd name="T11" fmla="*/ 2147483646 h 237"/>
                <a:gd name="T12" fmla="*/ 2147483646 w 134"/>
                <a:gd name="T13" fmla="*/ 2147483646 h 237"/>
                <a:gd name="T14" fmla="*/ 2147483646 w 134"/>
                <a:gd name="T15" fmla="*/ 2147483646 h 237"/>
                <a:gd name="T16" fmla="*/ 0 w 134"/>
                <a:gd name="T17" fmla="*/ 2147483646 h 237"/>
                <a:gd name="T18" fmla="*/ 0 w 134"/>
                <a:gd name="T19" fmla="*/ 2147483646 h 237"/>
                <a:gd name="T20" fmla="*/ 2147483646 w 134"/>
                <a:gd name="T21" fmla="*/ 2147483646 h 237"/>
                <a:gd name="T22" fmla="*/ 2147483646 w 134"/>
                <a:gd name="T23" fmla="*/ 2147483646 h 237"/>
                <a:gd name="T24" fmla="*/ 2147483646 w 134"/>
                <a:gd name="T25" fmla="*/ 2147483646 h 237"/>
                <a:gd name="T26" fmla="*/ 2147483646 w 134"/>
                <a:gd name="T27" fmla="*/ 2147483646 h 237"/>
                <a:gd name="T28" fmla="*/ 2147483646 w 134"/>
                <a:gd name="T29" fmla="*/ 2147483646 h 237"/>
                <a:gd name="T30" fmla="*/ 2147483646 w 134"/>
                <a:gd name="T31" fmla="*/ 0 h 2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4"/>
                <a:gd name="T49" fmla="*/ 0 h 237"/>
                <a:gd name="T50" fmla="*/ 134 w 134"/>
                <a:gd name="T51" fmla="*/ 237 h 2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4" h="237">
                  <a:moveTo>
                    <a:pt x="120" y="0"/>
                  </a:moveTo>
                  <a:lnTo>
                    <a:pt x="96" y="10"/>
                  </a:lnTo>
                  <a:lnTo>
                    <a:pt x="96" y="32"/>
                  </a:lnTo>
                  <a:lnTo>
                    <a:pt x="84" y="53"/>
                  </a:lnTo>
                  <a:lnTo>
                    <a:pt x="36" y="75"/>
                  </a:lnTo>
                  <a:lnTo>
                    <a:pt x="12" y="107"/>
                  </a:lnTo>
                  <a:lnTo>
                    <a:pt x="24" y="150"/>
                  </a:lnTo>
                  <a:lnTo>
                    <a:pt x="12" y="160"/>
                  </a:lnTo>
                  <a:lnTo>
                    <a:pt x="0" y="160"/>
                  </a:lnTo>
                  <a:lnTo>
                    <a:pt x="0" y="225"/>
                  </a:lnTo>
                  <a:lnTo>
                    <a:pt x="24" y="236"/>
                  </a:lnTo>
                  <a:lnTo>
                    <a:pt x="60" y="236"/>
                  </a:lnTo>
                  <a:lnTo>
                    <a:pt x="96" y="160"/>
                  </a:lnTo>
                  <a:lnTo>
                    <a:pt x="120" y="75"/>
                  </a:lnTo>
                  <a:lnTo>
                    <a:pt x="133" y="53"/>
                  </a:lnTo>
                  <a:lnTo>
                    <a:pt x="120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41" name="Freeform 239" descr="Malawi"/>
            <p:cNvSpPr>
              <a:spLocks/>
            </p:cNvSpPr>
            <p:nvPr/>
          </p:nvSpPr>
          <p:spPr bwMode="auto">
            <a:xfrm>
              <a:off x="4589463" y="4862513"/>
              <a:ext cx="82550" cy="206375"/>
            </a:xfrm>
            <a:custGeom>
              <a:avLst/>
              <a:gdLst>
                <a:gd name="T0" fmla="*/ 0 w 61"/>
                <a:gd name="T1" fmla="*/ 0 h 153"/>
                <a:gd name="T2" fmla="*/ 2147483646 w 61"/>
                <a:gd name="T3" fmla="*/ 2147483646 h 153"/>
                <a:gd name="T4" fmla="*/ 2147483646 w 61"/>
                <a:gd name="T5" fmla="*/ 2147483646 h 153"/>
                <a:gd name="T6" fmla="*/ 0 w 61"/>
                <a:gd name="T7" fmla="*/ 2147483646 h 153"/>
                <a:gd name="T8" fmla="*/ 2147483646 w 61"/>
                <a:gd name="T9" fmla="*/ 2147483646 h 153"/>
                <a:gd name="T10" fmla="*/ 2147483646 w 61"/>
                <a:gd name="T11" fmla="*/ 2147483646 h 153"/>
                <a:gd name="T12" fmla="*/ 2147483646 w 61"/>
                <a:gd name="T13" fmla="*/ 2147483646 h 153"/>
                <a:gd name="T14" fmla="*/ 2147483646 w 61"/>
                <a:gd name="T15" fmla="*/ 2147483646 h 153"/>
                <a:gd name="T16" fmla="*/ 2147483646 w 61"/>
                <a:gd name="T17" fmla="*/ 2147483646 h 153"/>
                <a:gd name="T18" fmla="*/ 2147483646 w 61"/>
                <a:gd name="T19" fmla="*/ 2147483646 h 153"/>
                <a:gd name="T20" fmla="*/ 2147483646 w 61"/>
                <a:gd name="T21" fmla="*/ 2147483646 h 153"/>
                <a:gd name="T22" fmla="*/ 2147483646 w 61"/>
                <a:gd name="T23" fmla="*/ 2147483646 h 153"/>
                <a:gd name="T24" fmla="*/ 2147483646 w 61"/>
                <a:gd name="T25" fmla="*/ 2147483646 h 153"/>
                <a:gd name="T26" fmla="*/ 2147483646 w 61"/>
                <a:gd name="T27" fmla="*/ 2147483646 h 153"/>
                <a:gd name="T28" fmla="*/ 2147483646 w 61"/>
                <a:gd name="T29" fmla="*/ 2147483646 h 153"/>
                <a:gd name="T30" fmla="*/ 0 w 61"/>
                <a:gd name="T31" fmla="*/ 0 h 1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1"/>
                <a:gd name="T49" fmla="*/ 0 h 153"/>
                <a:gd name="T50" fmla="*/ 61 w 61"/>
                <a:gd name="T51" fmla="*/ 153 h 1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1" h="153">
                  <a:moveTo>
                    <a:pt x="0" y="0"/>
                  </a:moveTo>
                  <a:lnTo>
                    <a:pt x="12" y="21"/>
                  </a:lnTo>
                  <a:lnTo>
                    <a:pt x="12" y="54"/>
                  </a:lnTo>
                  <a:lnTo>
                    <a:pt x="0" y="86"/>
                  </a:lnTo>
                  <a:lnTo>
                    <a:pt x="24" y="97"/>
                  </a:lnTo>
                  <a:lnTo>
                    <a:pt x="24" y="130"/>
                  </a:lnTo>
                  <a:lnTo>
                    <a:pt x="48" y="152"/>
                  </a:lnTo>
                  <a:lnTo>
                    <a:pt x="48" y="130"/>
                  </a:lnTo>
                  <a:lnTo>
                    <a:pt x="60" y="130"/>
                  </a:lnTo>
                  <a:lnTo>
                    <a:pt x="48" y="86"/>
                  </a:lnTo>
                  <a:lnTo>
                    <a:pt x="36" y="76"/>
                  </a:lnTo>
                  <a:lnTo>
                    <a:pt x="36" y="86"/>
                  </a:lnTo>
                  <a:lnTo>
                    <a:pt x="24" y="54"/>
                  </a:lnTo>
                  <a:lnTo>
                    <a:pt x="24" y="32"/>
                  </a:lnTo>
                  <a:lnTo>
                    <a:pt x="24" y="1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42" name="Oval 240" descr="Maurice"/>
            <p:cNvSpPr>
              <a:spLocks noChangeArrowheads="1"/>
            </p:cNvSpPr>
            <p:nvPr/>
          </p:nvSpPr>
          <p:spPr bwMode="auto">
            <a:xfrm>
              <a:off x="5083175" y="5073650"/>
              <a:ext cx="36513" cy="3175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sp>
          <p:nvSpPr>
            <p:cNvPr id="543" name="Freeform 241" descr="Mozambique"/>
            <p:cNvSpPr>
              <a:spLocks/>
            </p:cNvSpPr>
            <p:nvPr/>
          </p:nvSpPr>
          <p:spPr bwMode="auto">
            <a:xfrm>
              <a:off x="4540250" y="4892675"/>
              <a:ext cx="244475" cy="395288"/>
            </a:xfrm>
            <a:custGeom>
              <a:avLst/>
              <a:gdLst>
                <a:gd name="T0" fmla="*/ 2147483646 w 181"/>
                <a:gd name="T1" fmla="*/ 0 h 291"/>
                <a:gd name="T2" fmla="*/ 2147483646 w 181"/>
                <a:gd name="T3" fmla="*/ 2147483646 h 291"/>
                <a:gd name="T4" fmla="*/ 2147483646 w 181"/>
                <a:gd name="T5" fmla="*/ 2147483646 h 291"/>
                <a:gd name="T6" fmla="*/ 2147483646 w 181"/>
                <a:gd name="T7" fmla="*/ 2147483646 h 291"/>
                <a:gd name="T8" fmla="*/ 2147483646 w 181"/>
                <a:gd name="T9" fmla="*/ 2147483646 h 291"/>
                <a:gd name="T10" fmla="*/ 2147483646 w 181"/>
                <a:gd name="T11" fmla="*/ 2147483646 h 291"/>
                <a:gd name="T12" fmla="*/ 2147483646 w 181"/>
                <a:gd name="T13" fmla="*/ 2147483646 h 291"/>
                <a:gd name="T14" fmla="*/ 2147483646 w 181"/>
                <a:gd name="T15" fmla="*/ 2147483646 h 291"/>
                <a:gd name="T16" fmla="*/ 2147483646 w 181"/>
                <a:gd name="T17" fmla="*/ 2147483646 h 291"/>
                <a:gd name="T18" fmla="*/ 2147483646 w 181"/>
                <a:gd name="T19" fmla="*/ 2147483646 h 291"/>
                <a:gd name="T20" fmla="*/ 2147483646 w 181"/>
                <a:gd name="T21" fmla="*/ 2147483646 h 291"/>
                <a:gd name="T22" fmla="*/ 2147483646 w 181"/>
                <a:gd name="T23" fmla="*/ 2147483646 h 291"/>
                <a:gd name="T24" fmla="*/ 2147483646 w 181"/>
                <a:gd name="T25" fmla="*/ 2147483646 h 291"/>
                <a:gd name="T26" fmla="*/ 0 w 181"/>
                <a:gd name="T27" fmla="*/ 2147483646 h 291"/>
                <a:gd name="T28" fmla="*/ 0 w 181"/>
                <a:gd name="T29" fmla="*/ 2147483646 h 291"/>
                <a:gd name="T30" fmla="*/ 2147483646 w 181"/>
                <a:gd name="T31" fmla="*/ 2147483646 h 291"/>
                <a:gd name="T32" fmla="*/ 2147483646 w 181"/>
                <a:gd name="T33" fmla="*/ 2147483646 h 291"/>
                <a:gd name="T34" fmla="*/ 2147483646 w 181"/>
                <a:gd name="T35" fmla="*/ 2147483646 h 291"/>
                <a:gd name="T36" fmla="*/ 2147483646 w 181"/>
                <a:gd name="T37" fmla="*/ 2147483646 h 291"/>
                <a:gd name="T38" fmla="*/ 2147483646 w 181"/>
                <a:gd name="T39" fmla="*/ 2147483646 h 291"/>
                <a:gd name="T40" fmla="*/ 2147483646 w 181"/>
                <a:gd name="T41" fmla="*/ 2147483646 h 291"/>
                <a:gd name="T42" fmla="*/ 2147483646 w 181"/>
                <a:gd name="T43" fmla="*/ 2147483646 h 291"/>
                <a:gd name="T44" fmla="*/ 2147483646 w 181"/>
                <a:gd name="T45" fmla="*/ 2147483646 h 291"/>
                <a:gd name="T46" fmla="*/ 2147483646 w 181"/>
                <a:gd name="T47" fmla="*/ 2147483646 h 291"/>
                <a:gd name="T48" fmla="*/ 2147483646 w 181"/>
                <a:gd name="T49" fmla="*/ 2147483646 h 291"/>
                <a:gd name="T50" fmla="*/ 2147483646 w 181"/>
                <a:gd name="T51" fmla="*/ 2147483646 h 291"/>
                <a:gd name="T52" fmla="*/ 2147483646 w 181"/>
                <a:gd name="T53" fmla="*/ 2147483646 h 291"/>
                <a:gd name="T54" fmla="*/ 2147483646 w 181"/>
                <a:gd name="T55" fmla="*/ 2147483646 h 291"/>
                <a:gd name="T56" fmla="*/ 2147483646 w 181"/>
                <a:gd name="T57" fmla="*/ 2147483646 h 291"/>
                <a:gd name="T58" fmla="*/ 2147483646 w 181"/>
                <a:gd name="T59" fmla="*/ 2147483646 h 291"/>
                <a:gd name="T60" fmla="*/ 2147483646 w 181"/>
                <a:gd name="T61" fmla="*/ 2147483646 h 291"/>
                <a:gd name="T62" fmla="*/ 2147483646 w 181"/>
                <a:gd name="T63" fmla="*/ 2147483646 h 291"/>
                <a:gd name="T64" fmla="*/ 2147483646 w 181"/>
                <a:gd name="T65" fmla="*/ 0 h 2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1"/>
                <a:gd name="T100" fmla="*/ 0 h 291"/>
                <a:gd name="T101" fmla="*/ 181 w 181"/>
                <a:gd name="T102" fmla="*/ 291 h 2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1" h="291">
                  <a:moveTo>
                    <a:pt x="180" y="0"/>
                  </a:moveTo>
                  <a:lnTo>
                    <a:pt x="108" y="21"/>
                  </a:lnTo>
                  <a:lnTo>
                    <a:pt x="108" y="10"/>
                  </a:lnTo>
                  <a:lnTo>
                    <a:pt x="72" y="21"/>
                  </a:lnTo>
                  <a:lnTo>
                    <a:pt x="72" y="42"/>
                  </a:lnTo>
                  <a:lnTo>
                    <a:pt x="72" y="53"/>
                  </a:lnTo>
                  <a:lnTo>
                    <a:pt x="84" y="64"/>
                  </a:lnTo>
                  <a:lnTo>
                    <a:pt x="96" y="107"/>
                  </a:lnTo>
                  <a:lnTo>
                    <a:pt x="84" y="107"/>
                  </a:lnTo>
                  <a:lnTo>
                    <a:pt x="84" y="128"/>
                  </a:lnTo>
                  <a:lnTo>
                    <a:pt x="60" y="107"/>
                  </a:lnTo>
                  <a:lnTo>
                    <a:pt x="60" y="75"/>
                  </a:lnTo>
                  <a:lnTo>
                    <a:pt x="36" y="64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36" y="118"/>
                  </a:lnTo>
                  <a:lnTo>
                    <a:pt x="36" y="161"/>
                  </a:lnTo>
                  <a:lnTo>
                    <a:pt x="24" y="171"/>
                  </a:lnTo>
                  <a:lnTo>
                    <a:pt x="24" y="182"/>
                  </a:lnTo>
                  <a:lnTo>
                    <a:pt x="12" y="214"/>
                  </a:lnTo>
                  <a:lnTo>
                    <a:pt x="12" y="225"/>
                  </a:lnTo>
                  <a:lnTo>
                    <a:pt x="12" y="268"/>
                  </a:lnTo>
                  <a:lnTo>
                    <a:pt x="12" y="290"/>
                  </a:lnTo>
                  <a:lnTo>
                    <a:pt x="36" y="290"/>
                  </a:lnTo>
                  <a:lnTo>
                    <a:pt x="24" y="268"/>
                  </a:lnTo>
                  <a:lnTo>
                    <a:pt x="72" y="257"/>
                  </a:lnTo>
                  <a:lnTo>
                    <a:pt x="72" y="236"/>
                  </a:lnTo>
                  <a:lnTo>
                    <a:pt x="84" y="214"/>
                  </a:lnTo>
                  <a:lnTo>
                    <a:pt x="72" y="204"/>
                  </a:lnTo>
                  <a:lnTo>
                    <a:pt x="60" y="171"/>
                  </a:lnTo>
                  <a:lnTo>
                    <a:pt x="132" y="118"/>
                  </a:lnTo>
                  <a:lnTo>
                    <a:pt x="156" y="118"/>
                  </a:lnTo>
                  <a:lnTo>
                    <a:pt x="18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44" name="Oval 242" descr="Réunion (France)"/>
            <p:cNvSpPr>
              <a:spLocks noChangeArrowheads="1"/>
            </p:cNvSpPr>
            <p:nvPr/>
          </p:nvSpPr>
          <p:spPr bwMode="auto">
            <a:xfrm>
              <a:off x="5065713" y="5102225"/>
              <a:ext cx="22225" cy="3333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sp>
          <p:nvSpPr>
            <p:cNvPr id="545" name="Oval 243" descr="Seychelles"/>
            <p:cNvSpPr>
              <a:spLocks noChangeArrowheads="1"/>
            </p:cNvSpPr>
            <p:nvPr/>
          </p:nvSpPr>
          <p:spPr bwMode="auto">
            <a:xfrm>
              <a:off x="5083175" y="4738688"/>
              <a:ext cx="20638" cy="1905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sp>
          <p:nvSpPr>
            <p:cNvPr id="546" name="Freeform 244" descr="Tanzanie"/>
            <p:cNvSpPr>
              <a:spLocks/>
            </p:cNvSpPr>
            <p:nvPr/>
          </p:nvSpPr>
          <p:spPr bwMode="auto">
            <a:xfrm>
              <a:off x="4521200" y="4665663"/>
              <a:ext cx="261938" cy="260350"/>
            </a:xfrm>
            <a:custGeom>
              <a:avLst/>
              <a:gdLst>
                <a:gd name="T0" fmla="*/ 2147483646 w 194"/>
                <a:gd name="T1" fmla="*/ 2147483646 h 192"/>
                <a:gd name="T2" fmla="*/ 2147483646 w 194"/>
                <a:gd name="T3" fmla="*/ 2147483646 h 192"/>
                <a:gd name="T4" fmla="*/ 2147483646 w 194"/>
                <a:gd name="T5" fmla="*/ 2147483646 h 192"/>
                <a:gd name="T6" fmla="*/ 2147483646 w 194"/>
                <a:gd name="T7" fmla="*/ 0 h 192"/>
                <a:gd name="T8" fmla="*/ 2147483646 w 194"/>
                <a:gd name="T9" fmla="*/ 2147483646 h 192"/>
                <a:gd name="T10" fmla="*/ 2147483646 w 194"/>
                <a:gd name="T11" fmla="*/ 2147483646 h 192"/>
                <a:gd name="T12" fmla="*/ 2147483646 w 194"/>
                <a:gd name="T13" fmla="*/ 2147483646 h 192"/>
                <a:gd name="T14" fmla="*/ 2147483646 w 194"/>
                <a:gd name="T15" fmla="*/ 2147483646 h 192"/>
                <a:gd name="T16" fmla="*/ 2147483646 w 194"/>
                <a:gd name="T17" fmla="*/ 2147483646 h 192"/>
                <a:gd name="T18" fmla="*/ 2147483646 w 194"/>
                <a:gd name="T19" fmla="*/ 2147483646 h 192"/>
                <a:gd name="T20" fmla="*/ 2147483646 w 194"/>
                <a:gd name="T21" fmla="*/ 2147483646 h 192"/>
                <a:gd name="T22" fmla="*/ 2147483646 w 194"/>
                <a:gd name="T23" fmla="*/ 2147483646 h 192"/>
                <a:gd name="T24" fmla="*/ 0 w 194"/>
                <a:gd name="T25" fmla="*/ 2147483646 h 192"/>
                <a:gd name="T26" fmla="*/ 2147483646 w 194"/>
                <a:gd name="T27" fmla="*/ 2147483646 h 192"/>
                <a:gd name="T28" fmla="*/ 0 w 194"/>
                <a:gd name="T29" fmla="*/ 2147483646 h 192"/>
                <a:gd name="T30" fmla="*/ 2147483646 w 194"/>
                <a:gd name="T31" fmla="*/ 2147483646 h 192"/>
                <a:gd name="T32" fmla="*/ 2147483646 w 194"/>
                <a:gd name="T33" fmla="*/ 2147483646 h 192"/>
                <a:gd name="T34" fmla="*/ 2147483646 w 194"/>
                <a:gd name="T35" fmla="*/ 2147483646 h 192"/>
                <a:gd name="T36" fmla="*/ 2147483646 w 194"/>
                <a:gd name="T37" fmla="*/ 2147483646 h 192"/>
                <a:gd name="T38" fmla="*/ 2147483646 w 194"/>
                <a:gd name="T39" fmla="*/ 2147483646 h 192"/>
                <a:gd name="T40" fmla="*/ 2147483646 w 194"/>
                <a:gd name="T41" fmla="*/ 2147483646 h 192"/>
                <a:gd name="T42" fmla="*/ 2147483646 w 194"/>
                <a:gd name="T43" fmla="*/ 2147483646 h 192"/>
                <a:gd name="T44" fmla="*/ 2147483646 w 194"/>
                <a:gd name="T45" fmla="*/ 2147483646 h 192"/>
                <a:gd name="T46" fmla="*/ 2147483646 w 194"/>
                <a:gd name="T47" fmla="*/ 2147483646 h 192"/>
                <a:gd name="T48" fmla="*/ 2147483646 w 194"/>
                <a:gd name="T49" fmla="*/ 2147483646 h 192"/>
                <a:gd name="T50" fmla="*/ 2147483646 w 194"/>
                <a:gd name="T51" fmla="*/ 2147483646 h 192"/>
                <a:gd name="T52" fmla="*/ 2147483646 w 194"/>
                <a:gd name="T53" fmla="*/ 2147483646 h 192"/>
                <a:gd name="T54" fmla="*/ 2147483646 w 194"/>
                <a:gd name="T55" fmla="*/ 2147483646 h 192"/>
                <a:gd name="T56" fmla="*/ 2147483646 w 194"/>
                <a:gd name="T57" fmla="*/ 2147483646 h 19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4"/>
                <a:gd name="T88" fmla="*/ 0 h 192"/>
                <a:gd name="T89" fmla="*/ 194 w 194"/>
                <a:gd name="T90" fmla="*/ 192 h 19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4" h="192">
                  <a:moveTo>
                    <a:pt x="181" y="73"/>
                  </a:moveTo>
                  <a:lnTo>
                    <a:pt x="145" y="51"/>
                  </a:lnTo>
                  <a:lnTo>
                    <a:pt x="145" y="42"/>
                  </a:lnTo>
                  <a:lnTo>
                    <a:pt x="84" y="0"/>
                  </a:lnTo>
                  <a:lnTo>
                    <a:pt x="72" y="10"/>
                  </a:lnTo>
                  <a:lnTo>
                    <a:pt x="72" y="32"/>
                  </a:lnTo>
                  <a:lnTo>
                    <a:pt x="48" y="32"/>
                  </a:lnTo>
                  <a:lnTo>
                    <a:pt x="36" y="10"/>
                  </a:lnTo>
                  <a:lnTo>
                    <a:pt x="12" y="10"/>
                  </a:lnTo>
                  <a:lnTo>
                    <a:pt x="12" y="32"/>
                  </a:lnTo>
                  <a:lnTo>
                    <a:pt x="24" y="42"/>
                  </a:lnTo>
                  <a:lnTo>
                    <a:pt x="12" y="51"/>
                  </a:lnTo>
                  <a:lnTo>
                    <a:pt x="0" y="51"/>
                  </a:lnTo>
                  <a:lnTo>
                    <a:pt x="12" y="83"/>
                  </a:lnTo>
                  <a:lnTo>
                    <a:pt x="0" y="94"/>
                  </a:lnTo>
                  <a:lnTo>
                    <a:pt x="24" y="105"/>
                  </a:lnTo>
                  <a:lnTo>
                    <a:pt x="24" y="126"/>
                  </a:lnTo>
                  <a:lnTo>
                    <a:pt x="48" y="148"/>
                  </a:lnTo>
                  <a:lnTo>
                    <a:pt x="72" y="158"/>
                  </a:lnTo>
                  <a:lnTo>
                    <a:pt x="84" y="158"/>
                  </a:lnTo>
                  <a:lnTo>
                    <a:pt x="84" y="191"/>
                  </a:lnTo>
                  <a:lnTo>
                    <a:pt x="121" y="180"/>
                  </a:lnTo>
                  <a:lnTo>
                    <a:pt x="121" y="191"/>
                  </a:lnTo>
                  <a:lnTo>
                    <a:pt x="193" y="169"/>
                  </a:lnTo>
                  <a:lnTo>
                    <a:pt x="181" y="158"/>
                  </a:lnTo>
                  <a:lnTo>
                    <a:pt x="169" y="126"/>
                  </a:lnTo>
                  <a:lnTo>
                    <a:pt x="181" y="105"/>
                  </a:lnTo>
                  <a:lnTo>
                    <a:pt x="169" y="94"/>
                  </a:lnTo>
                  <a:lnTo>
                    <a:pt x="181" y="73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47" name="Oval 245" descr="Maldives"/>
            <p:cNvSpPr>
              <a:spLocks noChangeArrowheads="1"/>
            </p:cNvSpPr>
            <p:nvPr/>
          </p:nvSpPr>
          <p:spPr bwMode="auto">
            <a:xfrm>
              <a:off x="5649913" y="4524375"/>
              <a:ext cx="20637" cy="3175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sp>
          <p:nvSpPr>
            <p:cNvPr id="548" name="Line 246"/>
            <p:cNvSpPr>
              <a:spLocks noChangeShapeType="1"/>
            </p:cNvSpPr>
            <p:nvPr/>
          </p:nvSpPr>
          <p:spPr bwMode="auto">
            <a:xfrm flipV="1">
              <a:off x="5175250" y="4035425"/>
              <a:ext cx="0" cy="2222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662" dirty="0"/>
            </a:p>
          </p:txBody>
        </p:sp>
        <p:sp>
          <p:nvSpPr>
            <p:cNvPr id="549" name="Freeform 247" descr="Bahrein"/>
            <p:cNvSpPr>
              <a:spLocks/>
            </p:cNvSpPr>
            <p:nvPr/>
          </p:nvSpPr>
          <p:spPr bwMode="auto">
            <a:xfrm>
              <a:off x="5029200" y="3979863"/>
              <a:ext cx="42863" cy="41275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2147483646 h 30"/>
                <a:gd name="T4" fmla="*/ 2147483646 w 32"/>
                <a:gd name="T5" fmla="*/ 2147483646 h 30"/>
                <a:gd name="T6" fmla="*/ 0 w 32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30"/>
                <a:gd name="T14" fmla="*/ 32 w 3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30">
                  <a:moveTo>
                    <a:pt x="0" y="0"/>
                  </a:moveTo>
                  <a:lnTo>
                    <a:pt x="0" y="14"/>
                  </a:lnTo>
                  <a:lnTo>
                    <a:pt x="31" y="2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grpSp>
          <p:nvGrpSpPr>
            <p:cNvPr id="550" name="Group 248" descr="Oman"/>
            <p:cNvGrpSpPr>
              <a:grpSpLocks/>
            </p:cNvGrpSpPr>
            <p:nvPr/>
          </p:nvGrpSpPr>
          <p:grpSpPr bwMode="auto">
            <a:xfrm>
              <a:off x="5094288" y="3990975"/>
              <a:ext cx="160337" cy="239713"/>
              <a:chOff x="3861" y="2265"/>
              <a:chExt cx="119" cy="177"/>
            </a:xfrm>
          </p:grpSpPr>
          <p:sp>
            <p:nvSpPr>
              <p:cNvPr id="678" name="Line 249"/>
              <p:cNvSpPr>
                <a:spLocks noChangeShapeType="1"/>
              </p:cNvSpPr>
              <p:nvPr/>
            </p:nvSpPr>
            <p:spPr bwMode="auto">
              <a:xfrm flipV="1">
                <a:off x="3921" y="226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662" dirty="0"/>
              </a:p>
            </p:txBody>
          </p:sp>
          <p:sp>
            <p:nvSpPr>
              <p:cNvPr id="679" name="Freeform 250" descr="Oman"/>
              <p:cNvSpPr>
                <a:spLocks/>
              </p:cNvSpPr>
              <p:nvPr/>
            </p:nvSpPr>
            <p:spPr bwMode="auto">
              <a:xfrm>
                <a:off x="3861" y="2299"/>
                <a:ext cx="119" cy="143"/>
              </a:xfrm>
              <a:custGeom>
                <a:avLst/>
                <a:gdLst>
                  <a:gd name="T0" fmla="*/ 72 w 119"/>
                  <a:gd name="T1" fmla="*/ 0 h 143"/>
                  <a:gd name="T2" fmla="*/ 60 w 119"/>
                  <a:gd name="T3" fmla="*/ 0 h 143"/>
                  <a:gd name="T4" fmla="*/ 36 w 119"/>
                  <a:gd name="T5" fmla="*/ 43 h 143"/>
                  <a:gd name="T6" fmla="*/ 48 w 119"/>
                  <a:gd name="T7" fmla="*/ 54 h 143"/>
                  <a:gd name="T8" fmla="*/ 48 w 119"/>
                  <a:gd name="T9" fmla="*/ 76 h 143"/>
                  <a:gd name="T10" fmla="*/ 0 w 119"/>
                  <a:gd name="T11" fmla="*/ 120 h 143"/>
                  <a:gd name="T12" fmla="*/ 24 w 119"/>
                  <a:gd name="T13" fmla="*/ 142 h 143"/>
                  <a:gd name="T14" fmla="*/ 48 w 119"/>
                  <a:gd name="T15" fmla="*/ 142 h 143"/>
                  <a:gd name="T16" fmla="*/ 60 w 119"/>
                  <a:gd name="T17" fmla="*/ 131 h 143"/>
                  <a:gd name="T18" fmla="*/ 72 w 119"/>
                  <a:gd name="T19" fmla="*/ 131 h 143"/>
                  <a:gd name="T20" fmla="*/ 84 w 119"/>
                  <a:gd name="T21" fmla="*/ 109 h 143"/>
                  <a:gd name="T22" fmla="*/ 96 w 119"/>
                  <a:gd name="T23" fmla="*/ 109 h 143"/>
                  <a:gd name="T24" fmla="*/ 96 w 119"/>
                  <a:gd name="T25" fmla="*/ 87 h 143"/>
                  <a:gd name="T26" fmla="*/ 118 w 119"/>
                  <a:gd name="T27" fmla="*/ 65 h 143"/>
                  <a:gd name="T28" fmla="*/ 118 w 119"/>
                  <a:gd name="T29" fmla="*/ 32 h 143"/>
                  <a:gd name="T30" fmla="*/ 96 w 119"/>
                  <a:gd name="T31" fmla="*/ 10 h 143"/>
                  <a:gd name="T32" fmla="*/ 84 w 119"/>
                  <a:gd name="T33" fmla="*/ 10 h 143"/>
                  <a:gd name="T34" fmla="*/ 72 w 119"/>
                  <a:gd name="T35" fmla="*/ 0 h 1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9"/>
                  <a:gd name="T55" fmla="*/ 0 h 143"/>
                  <a:gd name="T56" fmla="*/ 119 w 119"/>
                  <a:gd name="T57" fmla="*/ 143 h 1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9" h="143">
                    <a:moveTo>
                      <a:pt x="72" y="0"/>
                    </a:moveTo>
                    <a:lnTo>
                      <a:pt x="60" y="0"/>
                    </a:lnTo>
                    <a:lnTo>
                      <a:pt x="36" y="43"/>
                    </a:lnTo>
                    <a:lnTo>
                      <a:pt x="48" y="54"/>
                    </a:lnTo>
                    <a:lnTo>
                      <a:pt x="48" y="76"/>
                    </a:lnTo>
                    <a:lnTo>
                      <a:pt x="0" y="120"/>
                    </a:lnTo>
                    <a:lnTo>
                      <a:pt x="24" y="142"/>
                    </a:lnTo>
                    <a:lnTo>
                      <a:pt x="48" y="142"/>
                    </a:lnTo>
                    <a:lnTo>
                      <a:pt x="60" y="131"/>
                    </a:lnTo>
                    <a:lnTo>
                      <a:pt x="72" y="131"/>
                    </a:lnTo>
                    <a:lnTo>
                      <a:pt x="84" y="109"/>
                    </a:lnTo>
                    <a:lnTo>
                      <a:pt x="96" y="109"/>
                    </a:lnTo>
                    <a:lnTo>
                      <a:pt x="96" y="87"/>
                    </a:lnTo>
                    <a:lnTo>
                      <a:pt x="118" y="65"/>
                    </a:lnTo>
                    <a:lnTo>
                      <a:pt x="118" y="32"/>
                    </a:lnTo>
                    <a:lnTo>
                      <a:pt x="96" y="10"/>
                    </a:lnTo>
                    <a:lnTo>
                      <a:pt x="84" y="10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</p:grpSp>
        <p:sp>
          <p:nvSpPr>
            <p:cNvPr id="551" name="Freeform 251" descr="Qatar"/>
            <p:cNvSpPr>
              <a:spLocks/>
            </p:cNvSpPr>
            <p:nvPr/>
          </p:nvSpPr>
          <p:spPr bwMode="auto">
            <a:xfrm>
              <a:off x="5043488" y="4010025"/>
              <a:ext cx="46037" cy="60325"/>
            </a:xfrm>
            <a:custGeom>
              <a:avLst/>
              <a:gdLst>
                <a:gd name="T0" fmla="*/ 0 w 34"/>
                <a:gd name="T1" fmla="*/ 2147483646 h 44"/>
                <a:gd name="T2" fmla="*/ 2147483646 w 34"/>
                <a:gd name="T3" fmla="*/ 2147483646 h 44"/>
                <a:gd name="T4" fmla="*/ 2147483646 w 34"/>
                <a:gd name="T5" fmla="*/ 2147483646 h 44"/>
                <a:gd name="T6" fmla="*/ 2147483646 w 34"/>
                <a:gd name="T7" fmla="*/ 0 h 44"/>
                <a:gd name="T8" fmla="*/ 0 w 34"/>
                <a:gd name="T9" fmla="*/ 2147483646 h 44"/>
                <a:gd name="T10" fmla="*/ 0 w 34"/>
                <a:gd name="T11" fmla="*/ 2147483646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44"/>
                <a:gd name="T20" fmla="*/ 34 w 34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44">
                  <a:moveTo>
                    <a:pt x="0" y="32"/>
                  </a:moveTo>
                  <a:lnTo>
                    <a:pt x="33" y="43"/>
                  </a:lnTo>
                  <a:lnTo>
                    <a:pt x="33" y="21"/>
                  </a:lnTo>
                  <a:lnTo>
                    <a:pt x="33" y="0"/>
                  </a:lnTo>
                  <a:lnTo>
                    <a:pt x="0" y="10"/>
                  </a:lnTo>
                  <a:lnTo>
                    <a:pt x="0" y="3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52" name="Freeform 252" descr="Emirats Arabes Unis"/>
            <p:cNvSpPr>
              <a:spLocks/>
            </p:cNvSpPr>
            <p:nvPr/>
          </p:nvSpPr>
          <p:spPr bwMode="auto">
            <a:xfrm>
              <a:off x="5080000" y="4011613"/>
              <a:ext cx="112713" cy="87312"/>
            </a:xfrm>
            <a:custGeom>
              <a:avLst/>
              <a:gdLst>
                <a:gd name="T0" fmla="*/ 0 w 84"/>
                <a:gd name="T1" fmla="*/ 2147483646 h 65"/>
                <a:gd name="T2" fmla="*/ 0 w 84"/>
                <a:gd name="T3" fmla="*/ 2147483646 h 65"/>
                <a:gd name="T4" fmla="*/ 2147483646 w 84"/>
                <a:gd name="T5" fmla="*/ 2147483646 h 65"/>
                <a:gd name="T6" fmla="*/ 2147483646 w 84"/>
                <a:gd name="T7" fmla="*/ 2147483646 h 65"/>
                <a:gd name="T8" fmla="*/ 2147483646 w 84"/>
                <a:gd name="T9" fmla="*/ 2147483646 h 65"/>
                <a:gd name="T10" fmla="*/ 2147483646 w 84"/>
                <a:gd name="T11" fmla="*/ 0 h 65"/>
                <a:gd name="T12" fmla="*/ 2147483646 w 84"/>
                <a:gd name="T13" fmla="*/ 2147483646 h 65"/>
                <a:gd name="T14" fmla="*/ 2147483646 w 84"/>
                <a:gd name="T15" fmla="*/ 2147483646 h 65"/>
                <a:gd name="T16" fmla="*/ 0 w 84"/>
                <a:gd name="T17" fmla="*/ 2147483646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"/>
                <a:gd name="T28" fmla="*/ 0 h 65"/>
                <a:gd name="T29" fmla="*/ 84 w 84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" h="65">
                  <a:moveTo>
                    <a:pt x="0" y="42"/>
                  </a:moveTo>
                  <a:lnTo>
                    <a:pt x="0" y="53"/>
                  </a:lnTo>
                  <a:lnTo>
                    <a:pt x="47" y="64"/>
                  </a:lnTo>
                  <a:lnTo>
                    <a:pt x="71" y="21"/>
                  </a:lnTo>
                  <a:lnTo>
                    <a:pt x="83" y="21"/>
                  </a:lnTo>
                  <a:lnTo>
                    <a:pt x="71" y="0"/>
                  </a:lnTo>
                  <a:lnTo>
                    <a:pt x="35" y="32"/>
                  </a:lnTo>
                  <a:lnTo>
                    <a:pt x="11" y="32"/>
                  </a:lnTo>
                  <a:lnTo>
                    <a:pt x="0" y="42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53" name="Freeform 253" descr="Turkemenistan"/>
            <p:cNvSpPr>
              <a:spLocks/>
            </p:cNvSpPr>
            <p:nvPr/>
          </p:nvSpPr>
          <p:spPr bwMode="auto">
            <a:xfrm>
              <a:off x="5013325" y="3549650"/>
              <a:ext cx="325438" cy="187325"/>
            </a:xfrm>
            <a:custGeom>
              <a:avLst/>
              <a:gdLst>
                <a:gd name="T0" fmla="*/ 0 w 240"/>
                <a:gd name="T1" fmla="*/ 2147483646 h 138"/>
                <a:gd name="T2" fmla="*/ 2147483646 w 240"/>
                <a:gd name="T3" fmla="*/ 0 h 138"/>
                <a:gd name="T4" fmla="*/ 2147483646 w 240"/>
                <a:gd name="T5" fmla="*/ 2147483646 h 138"/>
                <a:gd name="T6" fmla="*/ 2147483646 w 240"/>
                <a:gd name="T7" fmla="*/ 2147483646 h 138"/>
                <a:gd name="T8" fmla="*/ 2147483646 w 240"/>
                <a:gd name="T9" fmla="*/ 2147483646 h 138"/>
                <a:gd name="T10" fmla="*/ 2147483646 w 240"/>
                <a:gd name="T11" fmla="*/ 2147483646 h 138"/>
                <a:gd name="T12" fmla="*/ 2147483646 w 240"/>
                <a:gd name="T13" fmla="*/ 0 h 138"/>
                <a:gd name="T14" fmla="*/ 2147483646 w 240"/>
                <a:gd name="T15" fmla="*/ 0 h 138"/>
                <a:gd name="T16" fmla="*/ 2147483646 w 240"/>
                <a:gd name="T17" fmla="*/ 0 h 138"/>
                <a:gd name="T18" fmla="*/ 2147483646 w 240"/>
                <a:gd name="T19" fmla="*/ 2147483646 h 138"/>
                <a:gd name="T20" fmla="*/ 2147483646 w 240"/>
                <a:gd name="T21" fmla="*/ 0 h 138"/>
                <a:gd name="T22" fmla="*/ 2147483646 w 240"/>
                <a:gd name="T23" fmla="*/ 2147483646 h 138"/>
                <a:gd name="T24" fmla="*/ 2147483646 w 240"/>
                <a:gd name="T25" fmla="*/ 2147483646 h 138"/>
                <a:gd name="T26" fmla="*/ 2147483646 w 240"/>
                <a:gd name="T27" fmla="*/ 2147483646 h 138"/>
                <a:gd name="T28" fmla="*/ 2147483646 w 240"/>
                <a:gd name="T29" fmla="*/ 2147483646 h 138"/>
                <a:gd name="T30" fmla="*/ 2147483646 w 240"/>
                <a:gd name="T31" fmla="*/ 2147483646 h 138"/>
                <a:gd name="T32" fmla="*/ 2147483646 w 240"/>
                <a:gd name="T33" fmla="*/ 2147483646 h 138"/>
                <a:gd name="T34" fmla="*/ 2147483646 w 240"/>
                <a:gd name="T35" fmla="*/ 2147483646 h 138"/>
                <a:gd name="T36" fmla="*/ 2147483646 w 240"/>
                <a:gd name="T37" fmla="*/ 2147483646 h 138"/>
                <a:gd name="T38" fmla="*/ 2147483646 w 240"/>
                <a:gd name="T39" fmla="*/ 2147483646 h 138"/>
                <a:gd name="T40" fmla="*/ 2147483646 w 240"/>
                <a:gd name="T41" fmla="*/ 2147483646 h 138"/>
                <a:gd name="T42" fmla="*/ 2147483646 w 240"/>
                <a:gd name="T43" fmla="*/ 2147483646 h 138"/>
                <a:gd name="T44" fmla="*/ 2147483646 w 240"/>
                <a:gd name="T45" fmla="*/ 2147483646 h 138"/>
                <a:gd name="T46" fmla="*/ 2147483646 w 240"/>
                <a:gd name="T47" fmla="*/ 2147483646 h 138"/>
                <a:gd name="T48" fmla="*/ 2147483646 w 240"/>
                <a:gd name="T49" fmla="*/ 2147483646 h 138"/>
                <a:gd name="T50" fmla="*/ 2147483646 w 240"/>
                <a:gd name="T51" fmla="*/ 2147483646 h 138"/>
                <a:gd name="T52" fmla="*/ 2147483646 w 240"/>
                <a:gd name="T53" fmla="*/ 2147483646 h 138"/>
                <a:gd name="T54" fmla="*/ 2147483646 w 240"/>
                <a:gd name="T55" fmla="*/ 2147483646 h 138"/>
                <a:gd name="T56" fmla="*/ 2147483646 w 240"/>
                <a:gd name="T57" fmla="*/ 2147483646 h 138"/>
                <a:gd name="T58" fmla="*/ 2147483646 w 240"/>
                <a:gd name="T59" fmla="*/ 2147483646 h 138"/>
                <a:gd name="T60" fmla="*/ 2147483646 w 240"/>
                <a:gd name="T61" fmla="*/ 2147483646 h 138"/>
                <a:gd name="T62" fmla="*/ 0 w 240"/>
                <a:gd name="T63" fmla="*/ 2147483646 h 1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0"/>
                <a:gd name="T97" fmla="*/ 0 h 138"/>
                <a:gd name="T98" fmla="*/ 240 w 240"/>
                <a:gd name="T99" fmla="*/ 138 h 13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0" h="138">
                  <a:moveTo>
                    <a:pt x="0" y="10"/>
                  </a:moveTo>
                  <a:lnTo>
                    <a:pt x="12" y="0"/>
                  </a:lnTo>
                  <a:lnTo>
                    <a:pt x="24" y="10"/>
                  </a:lnTo>
                  <a:lnTo>
                    <a:pt x="36" y="10"/>
                  </a:lnTo>
                  <a:lnTo>
                    <a:pt x="60" y="21"/>
                  </a:lnTo>
                  <a:lnTo>
                    <a:pt x="60" y="1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20" y="10"/>
                  </a:lnTo>
                  <a:lnTo>
                    <a:pt x="132" y="0"/>
                  </a:lnTo>
                  <a:lnTo>
                    <a:pt x="144" y="10"/>
                  </a:lnTo>
                  <a:lnTo>
                    <a:pt x="156" y="21"/>
                  </a:lnTo>
                  <a:lnTo>
                    <a:pt x="166" y="32"/>
                  </a:lnTo>
                  <a:lnTo>
                    <a:pt x="178" y="42"/>
                  </a:lnTo>
                  <a:lnTo>
                    <a:pt x="190" y="42"/>
                  </a:lnTo>
                  <a:lnTo>
                    <a:pt x="214" y="51"/>
                  </a:lnTo>
                  <a:lnTo>
                    <a:pt x="226" y="72"/>
                  </a:lnTo>
                  <a:lnTo>
                    <a:pt x="239" y="94"/>
                  </a:lnTo>
                  <a:lnTo>
                    <a:pt x="226" y="115"/>
                  </a:lnTo>
                  <a:lnTo>
                    <a:pt x="202" y="137"/>
                  </a:lnTo>
                  <a:lnTo>
                    <a:pt x="178" y="137"/>
                  </a:lnTo>
                  <a:lnTo>
                    <a:pt x="166" y="115"/>
                  </a:lnTo>
                  <a:lnTo>
                    <a:pt x="84" y="94"/>
                  </a:lnTo>
                  <a:lnTo>
                    <a:pt x="60" y="94"/>
                  </a:lnTo>
                  <a:lnTo>
                    <a:pt x="60" y="115"/>
                  </a:lnTo>
                  <a:lnTo>
                    <a:pt x="48" y="104"/>
                  </a:lnTo>
                  <a:lnTo>
                    <a:pt x="12" y="51"/>
                  </a:lnTo>
                  <a:lnTo>
                    <a:pt x="36" y="51"/>
                  </a:lnTo>
                  <a:lnTo>
                    <a:pt x="24" y="21"/>
                  </a:lnTo>
                  <a:lnTo>
                    <a:pt x="12" y="42"/>
                  </a:lnTo>
                  <a:lnTo>
                    <a:pt x="0" y="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54" name="Freeform 254" descr="Afghanistan"/>
            <p:cNvSpPr>
              <a:spLocks/>
            </p:cNvSpPr>
            <p:nvPr/>
          </p:nvSpPr>
          <p:spPr bwMode="auto">
            <a:xfrm>
              <a:off x="5237163" y="3649663"/>
              <a:ext cx="328612" cy="261937"/>
            </a:xfrm>
            <a:custGeom>
              <a:avLst/>
              <a:gdLst>
                <a:gd name="T0" fmla="*/ 2147483646 w 242"/>
                <a:gd name="T1" fmla="*/ 2147483646 h 193"/>
                <a:gd name="T2" fmla="*/ 0 w 242"/>
                <a:gd name="T3" fmla="*/ 2147483646 h 193"/>
                <a:gd name="T4" fmla="*/ 2147483646 w 242"/>
                <a:gd name="T5" fmla="*/ 2147483646 h 193"/>
                <a:gd name="T6" fmla="*/ 2147483646 w 242"/>
                <a:gd name="T7" fmla="*/ 2147483646 h 193"/>
                <a:gd name="T8" fmla="*/ 2147483646 w 242"/>
                <a:gd name="T9" fmla="*/ 2147483646 h 193"/>
                <a:gd name="T10" fmla="*/ 2147483646 w 242"/>
                <a:gd name="T11" fmla="*/ 2147483646 h 193"/>
                <a:gd name="T12" fmla="*/ 2147483646 w 242"/>
                <a:gd name="T13" fmla="*/ 2147483646 h 193"/>
                <a:gd name="T14" fmla="*/ 2147483646 w 242"/>
                <a:gd name="T15" fmla="*/ 2147483646 h 193"/>
                <a:gd name="T16" fmla="*/ 2147483646 w 242"/>
                <a:gd name="T17" fmla="*/ 2147483646 h 193"/>
                <a:gd name="T18" fmla="*/ 2147483646 w 242"/>
                <a:gd name="T19" fmla="*/ 2147483646 h 193"/>
                <a:gd name="T20" fmla="*/ 2147483646 w 242"/>
                <a:gd name="T21" fmla="*/ 2147483646 h 193"/>
                <a:gd name="T22" fmla="*/ 2147483646 w 242"/>
                <a:gd name="T23" fmla="*/ 2147483646 h 193"/>
                <a:gd name="T24" fmla="*/ 2147483646 w 242"/>
                <a:gd name="T25" fmla="*/ 2147483646 h 193"/>
                <a:gd name="T26" fmla="*/ 2147483646 w 242"/>
                <a:gd name="T27" fmla="*/ 2147483646 h 193"/>
                <a:gd name="T28" fmla="*/ 2147483646 w 242"/>
                <a:gd name="T29" fmla="*/ 2147483646 h 193"/>
                <a:gd name="T30" fmla="*/ 2147483646 w 242"/>
                <a:gd name="T31" fmla="*/ 2147483646 h 193"/>
                <a:gd name="T32" fmla="*/ 2147483646 w 242"/>
                <a:gd name="T33" fmla="*/ 2147483646 h 193"/>
                <a:gd name="T34" fmla="*/ 2147483646 w 242"/>
                <a:gd name="T35" fmla="*/ 2147483646 h 193"/>
                <a:gd name="T36" fmla="*/ 2147483646 w 242"/>
                <a:gd name="T37" fmla="*/ 2147483646 h 193"/>
                <a:gd name="T38" fmla="*/ 2147483646 w 242"/>
                <a:gd name="T39" fmla="*/ 2147483646 h 193"/>
                <a:gd name="T40" fmla="*/ 2147483646 w 242"/>
                <a:gd name="T41" fmla="*/ 2147483646 h 193"/>
                <a:gd name="T42" fmla="*/ 2147483646 w 242"/>
                <a:gd name="T43" fmla="*/ 2147483646 h 193"/>
                <a:gd name="T44" fmla="*/ 2147483646 w 242"/>
                <a:gd name="T45" fmla="*/ 2147483646 h 193"/>
                <a:gd name="T46" fmla="*/ 2147483646 w 242"/>
                <a:gd name="T47" fmla="*/ 2147483646 h 193"/>
                <a:gd name="T48" fmla="*/ 2147483646 w 242"/>
                <a:gd name="T49" fmla="*/ 0 h 193"/>
                <a:gd name="T50" fmla="*/ 2147483646 w 242"/>
                <a:gd name="T51" fmla="*/ 2147483646 h 193"/>
                <a:gd name="T52" fmla="*/ 2147483646 w 242"/>
                <a:gd name="T53" fmla="*/ 2147483646 h 193"/>
                <a:gd name="T54" fmla="*/ 2147483646 w 242"/>
                <a:gd name="T55" fmla="*/ 2147483646 h 193"/>
                <a:gd name="T56" fmla="*/ 2147483646 w 242"/>
                <a:gd name="T57" fmla="*/ 2147483646 h 193"/>
                <a:gd name="T58" fmla="*/ 2147483646 w 242"/>
                <a:gd name="T59" fmla="*/ 2147483646 h 193"/>
                <a:gd name="T60" fmla="*/ 2147483646 w 242"/>
                <a:gd name="T61" fmla="*/ 2147483646 h 193"/>
                <a:gd name="T62" fmla="*/ 2147483646 w 242"/>
                <a:gd name="T63" fmla="*/ 2147483646 h 1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2"/>
                <a:gd name="T97" fmla="*/ 0 h 193"/>
                <a:gd name="T98" fmla="*/ 242 w 242"/>
                <a:gd name="T99" fmla="*/ 193 h 1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2" h="193">
                  <a:moveTo>
                    <a:pt x="12" y="64"/>
                  </a:moveTo>
                  <a:lnTo>
                    <a:pt x="0" y="85"/>
                  </a:lnTo>
                  <a:lnTo>
                    <a:pt x="12" y="117"/>
                  </a:lnTo>
                  <a:lnTo>
                    <a:pt x="12" y="138"/>
                  </a:lnTo>
                  <a:lnTo>
                    <a:pt x="36" y="149"/>
                  </a:lnTo>
                  <a:lnTo>
                    <a:pt x="36" y="160"/>
                  </a:lnTo>
                  <a:lnTo>
                    <a:pt x="24" y="181"/>
                  </a:lnTo>
                  <a:lnTo>
                    <a:pt x="48" y="192"/>
                  </a:lnTo>
                  <a:lnTo>
                    <a:pt x="72" y="192"/>
                  </a:lnTo>
                  <a:lnTo>
                    <a:pt x="108" y="181"/>
                  </a:lnTo>
                  <a:lnTo>
                    <a:pt x="108" y="170"/>
                  </a:lnTo>
                  <a:lnTo>
                    <a:pt x="120" y="160"/>
                  </a:lnTo>
                  <a:lnTo>
                    <a:pt x="132" y="138"/>
                  </a:lnTo>
                  <a:lnTo>
                    <a:pt x="156" y="128"/>
                  </a:lnTo>
                  <a:lnTo>
                    <a:pt x="180" y="106"/>
                  </a:lnTo>
                  <a:lnTo>
                    <a:pt x="180" y="85"/>
                  </a:lnTo>
                  <a:lnTo>
                    <a:pt x="192" y="64"/>
                  </a:lnTo>
                  <a:lnTo>
                    <a:pt x="180" y="42"/>
                  </a:lnTo>
                  <a:lnTo>
                    <a:pt x="204" y="21"/>
                  </a:lnTo>
                  <a:lnTo>
                    <a:pt x="228" y="32"/>
                  </a:lnTo>
                  <a:lnTo>
                    <a:pt x="241" y="10"/>
                  </a:lnTo>
                  <a:lnTo>
                    <a:pt x="216" y="10"/>
                  </a:lnTo>
                  <a:lnTo>
                    <a:pt x="180" y="21"/>
                  </a:lnTo>
                  <a:lnTo>
                    <a:pt x="168" y="10"/>
                  </a:lnTo>
                  <a:lnTo>
                    <a:pt x="168" y="0"/>
                  </a:lnTo>
                  <a:lnTo>
                    <a:pt x="144" y="10"/>
                  </a:lnTo>
                  <a:lnTo>
                    <a:pt x="108" y="32"/>
                  </a:lnTo>
                  <a:lnTo>
                    <a:pt x="96" y="21"/>
                  </a:lnTo>
                  <a:lnTo>
                    <a:pt x="72" y="21"/>
                  </a:lnTo>
                  <a:lnTo>
                    <a:pt x="60" y="42"/>
                  </a:lnTo>
                  <a:lnTo>
                    <a:pt x="36" y="64"/>
                  </a:lnTo>
                  <a:lnTo>
                    <a:pt x="12" y="64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55" name="Freeform 255" descr="Pakistan"/>
            <p:cNvSpPr>
              <a:spLocks/>
            </p:cNvSpPr>
            <p:nvPr/>
          </p:nvSpPr>
          <p:spPr bwMode="auto">
            <a:xfrm>
              <a:off x="5286375" y="3660775"/>
              <a:ext cx="328613" cy="393700"/>
            </a:xfrm>
            <a:custGeom>
              <a:avLst/>
              <a:gdLst>
                <a:gd name="T0" fmla="*/ 2147483646 w 242"/>
                <a:gd name="T1" fmla="*/ 2147483646 h 291"/>
                <a:gd name="T2" fmla="*/ 2147483646 w 242"/>
                <a:gd name="T3" fmla="*/ 2147483646 h 291"/>
                <a:gd name="T4" fmla="*/ 2147483646 w 242"/>
                <a:gd name="T5" fmla="*/ 2147483646 h 291"/>
                <a:gd name="T6" fmla="*/ 2147483646 w 242"/>
                <a:gd name="T7" fmla="*/ 2147483646 h 291"/>
                <a:gd name="T8" fmla="*/ 2147483646 w 242"/>
                <a:gd name="T9" fmla="*/ 2147483646 h 291"/>
                <a:gd name="T10" fmla="*/ 2147483646 w 242"/>
                <a:gd name="T11" fmla="*/ 2147483646 h 291"/>
                <a:gd name="T12" fmla="*/ 2147483646 w 242"/>
                <a:gd name="T13" fmla="*/ 2147483646 h 291"/>
                <a:gd name="T14" fmla="*/ 2147483646 w 242"/>
                <a:gd name="T15" fmla="*/ 2147483646 h 291"/>
                <a:gd name="T16" fmla="*/ 2147483646 w 242"/>
                <a:gd name="T17" fmla="*/ 2147483646 h 291"/>
                <a:gd name="T18" fmla="*/ 2147483646 w 242"/>
                <a:gd name="T19" fmla="*/ 2147483646 h 291"/>
                <a:gd name="T20" fmla="*/ 2147483646 w 242"/>
                <a:gd name="T21" fmla="*/ 2147483646 h 291"/>
                <a:gd name="T22" fmla="*/ 2147483646 w 242"/>
                <a:gd name="T23" fmla="*/ 2147483646 h 291"/>
                <a:gd name="T24" fmla="*/ 2147483646 w 242"/>
                <a:gd name="T25" fmla="*/ 2147483646 h 291"/>
                <a:gd name="T26" fmla="*/ 2147483646 w 242"/>
                <a:gd name="T27" fmla="*/ 2147483646 h 291"/>
                <a:gd name="T28" fmla="*/ 2147483646 w 242"/>
                <a:gd name="T29" fmla="*/ 2147483646 h 291"/>
                <a:gd name="T30" fmla="*/ 2147483646 w 242"/>
                <a:gd name="T31" fmla="*/ 2147483646 h 291"/>
                <a:gd name="T32" fmla="*/ 2147483646 w 242"/>
                <a:gd name="T33" fmla="*/ 0 h 291"/>
                <a:gd name="T34" fmla="*/ 2147483646 w 242"/>
                <a:gd name="T35" fmla="*/ 2147483646 h 291"/>
                <a:gd name="T36" fmla="*/ 2147483646 w 242"/>
                <a:gd name="T37" fmla="*/ 2147483646 h 291"/>
                <a:gd name="T38" fmla="*/ 2147483646 w 242"/>
                <a:gd name="T39" fmla="*/ 2147483646 h 291"/>
                <a:gd name="T40" fmla="*/ 2147483646 w 242"/>
                <a:gd name="T41" fmla="*/ 2147483646 h 291"/>
                <a:gd name="T42" fmla="*/ 2147483646 w 242"/>
                <a:gd name="T43" fmla="*/ 2147483646 h 291"/>
                <a:gd name="T44" fmla="*/ 2147483646 w 242"/>
                <a:gd name="T45" fmla="*/ 2147483646 h 291"/>
                <a:gd name="T46" fmla="*/ 2147483646 w 242"/>
                <a:gd name="T47" fmla="*/ 2147483646 h 291"/>
                <a:gd name="T48" fmla="*/ 2147483646 w 242"/>
                <a:gd name="T49" fmla="*/ 2147483646 h 291"/>
                <a:gd name="T50" fmla="*/ 2147483646 w 242"/>
                <a:gd name="T51" fmla="*/ 2147483646 h 291"/>
                <a:gd name="T52" fmla="*/ 2147483646 w 242"/>
                <a:gd name="T53" fmla="*/ 2147483646 h 291"/>
                <a:gd name="T54" fmla="*/ 2147483646 w 242"/>
                <a:gd name="T55" fmla="*/ 2147483646 h 291"/>
                <a:gd name="T56" fmla="*/ 2147483646 w 242"/>
                <a:gd name="T57" fmla="*/ 2147483646 h 291"/>
                <a:gd name="T58" fmla="*/ 2147483646 w 242"/>
                <a:gd name="T59" fmla="*/ 2147483646 h 291"/>
                <a:gd name="T60" fmla="*/ 2147483646 w 242"/>
                <a:gd name="T61" fmla="*/ 2147483646 h 291"/>
                <a:gd name="T62" fmla="*/ 2147483646 w 242"/>
                <a:gd name="T63" fmla="*/ 2147483646 h 291"/>
                <a:gd name="T64" fmla="*/ 2147483646 w 242"/>
                <a:gd name="T65" fmla="*/ 2147483646 h 291"/>
                <a:gd name="T66" fmla="*/ 0 w 242"/>
                <a:gd name="T67" fmla="*/ 2147483646 h 291"/>
                <a:gd name="T68" fmla="*/ 2147483646 w 242"/>
                <a:gd name="T69" fmla="*/ 2147483646 h 291"/>
                <a:gd name="T70" fmla="*/ 2147483646 w 242"/>
                <a:gd name="T71" fmla="*/ 2147483646 h 291"/>
                <a:gd name="T72" fmla="*/ 2147483646 w 242"/>
                <a:gd name="T73" fmla="*/ 2147483646 h 2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2"/>
                <a:gd name="T112" fmla="*/ 0 h 291"/>
                <a:gd name="T113" fmla="*/ 242 w 242"/>
                <a:gd name="T114" fmla="*/ 291 h 2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2" h="291">
                  <a:moveTo>
                    <a:pt x="132" y="290"/>
                  </a:moveTo>
                  <a:lnTo>
                    <a:pt x="168" y="268"/>
                  </a:lnTo>
                  <a:lnTo>
                    <a:pt x="156" y="236"/>
                  </a:lnTo>
                  <a:lnTo>
                    <a:pt x="156" y="214"/>
                  </a:lnTo>
                  <a:lnTo>
                    <a:pt x="156" y="204"/>
                  </a:lnTo>
                  <a:lnTo>
                    <a:pt x="180" y="214"/>
                  </a:lnTo>
                  <a:lnTo>
                    <a:pt x="192" y="204"/>
                  </a:lnTo>
                  <a:lnTo>
                    <a:pt x="192" y="193"/>
                  </a:lnTo>
                  <a:lnTo>
                    <a:pt x="204" y="171"/>
                  </a:lnTo>
                  <a:lnTo>
                    <a:pt x="228" y="139"/>
                  </a:lnTo>
                  <a:lnTo>
                    <a:pt x="228" y="118"/>
                  </a:lnTo>
                  <a:lnTo>
                    <a:pt x="228" y="107"/>
                  </a:lnTo>
                  <a:lnTo>
                    <a:pt x="216" y="96"/>
                  </a:lnTo>
                  <a:lnTo>
                    <a:pt x="241" y="64"/>
                  </a:lnTo>
                  <a:lnTo>
                    <a:pt x="228" y="32"/>
                  </a:lnTo>
                  <a:lnTo>
                    <a:pt x="228" y="42"/>
                  </a:lnTo>
                  <a:lnTo>
                    <a:pt x="204" y="0"/>
                  </a:lnTo>
                  <a:lnTo>
                    <a:pt x="192" y="21"/>
                  </a:lnTo>
                  <a:lnTo>
                    <a:pt x="168" y="10"/>
                  </a:lnTo>
                  <a:lnTo>
                    <a:pt x="144" y="32"/>
                  </a:lnTo>
                  <a:lnTo>
                    <a:pt x="156" y="53"/>
                  </a:lnTo>
                  <a:lnTo>
                    <a:pt x="144" y="75"/>
                  </a:lnTo>
                  <a:lnTo>
                    <a:pt x="144" y="96"/>
                  </a:lnTo>
                  <a:lnTo>
                    <a:pt x="120" y="118"/>
                  </a:lnTo>
                  <a:lnTo>
                    <a:pt x="96" y="128"/>
                  </a:lnTo>
                  <a:lnTo>
                    <a:pt x="84" y="150"/>
                  </a:lnTo>
                  <a:lnTo>
                    <a:pt x="72" y="161"/>
                  </a:lnTo>
                  <a:lnTo>
                    <a:pt x="72" y="171"/>
                  </a:lnTo>
                  <a:lnTo>
                    <a:pt x="36" y="182"/>
                  </a:lnTo>
                  <a:lnTo>
                    <a:pt x="12" y="182"/>
                  </a:lnTo>
                  <a:lnTo>
                    <a:pt x="12" y="225"/>
                  </a:lnTo>
                  <a:lnTo>
                    <a:pt x="36" y="225"/>
                  </a:lnTo>
                  <a:lnTo>
                    <a:pt x="12" y="247"/>
                  </a:lnTo>
                  <a:lnTo>
                    <a:pt x="0" y="279"/>
                  </a:lnTo>
                  <a:lnTo>
                    <a:pt x="24" y="279"/>
                  </a:lnTo>
                  <a:lnTo>
                    <a:pt x="96" y="257"/>
                  </a:lnTo>
                  <a:lnTo>
                    <a:pt x="132" y="29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56" name="Freeform 256"/>
            <p:cNvSpPr>
              <a:spLocks/>
            </p:cNvSpPr>
            <p:nvPr/>
          </p:nvSpPr>
          <p:spPr bwMode="auto">
            <a:xfrm>
              <a:off x="5351463" y="3579813"/>
              <a:ext cx="215900" cy="112712"/>
            </a:xfrm>
            <a:custGeom>
              <a:avLst/>
              <a:gdLst>
                <a:gd name="T0" fmla="*/ 2147483646 w 159"/>
                <a:gd name="T1" fmla="*/ 0 h 84"/>
                <a:gd name="T2" fmla="*/ 2147483646 w 159"/>
                <a:gd name="T3" fmla="*/ 2147483646 h 84"/>
                <a:gd name="T4" fmla="*/ 2147483646 w 159"/>
                <a:gd name="T5" fmla="*/ 2147483646 h 84"/>
                <a:gd name="T6" fmla="*/ 2147483646 w 159"/>
                <a:gd name="T7" fmla="*/ 2147483646 h 84"/>
                <a:gd name="T8" fmla="*/ 2147483646 w 159"/>
                <a:gd name="T9" fmla="*/ 2147483646 h 84"/>
                <a:gd name="T10" fmla="*/ 2147483646 w 159"/>
                <a:gd name="T11" fmla="*/ 2147483646 h 84"/>
                <a:gd name="T12" fmla="*/ 2147483646 w 159"/>
                <a:gd name="T13" fmla="*/ 2147483646 h 84"/>
                <a:gd name="T14" fmla="*/ 2147483646 w 159"/>
                <a:gd name="T15" fmla="*/ 2147483646 h 84"/>
                <a:gd name="T16" fmla="*/ 2147483646 w 159"/>
                <a:gd name="T17" fmla="*/ 2147483646 h 84"/>
                <a:gd name="T18" fmla="*/ 2147483646 w 159"/>
                <a:gd name="T19" fmla="*/ 2147483646 h 84"/>
                <a:gd name="T20" fmla="*/ 2147483646 w 159"/>
                <a:gd name="T21" fmla="*/ 2147483646 h 84"/>
                <a:gd name="T22" fmla="*/ 2147483646 w 159"/>
                <a:gd name="T23" fmla="*/ 2147483646 h 84"/>
                <a:gd name="T24" fmla="*/ 2147483646 w 159"/>
                <a:gd name="T25" fmla="*/ 2147483646 h 84"/>
                <a:gd name="T26" fmla="*/ 2147483646 w 159"/>
                <a:gd name="T27" fmla="*/ 2147483646 h 84"/>
                <a:gd name="T28" fmla="*/ 2147483646 w 159"/>
                <a:gd name="T29" fmla="*/ 2147483646 h 84"/>
                <a:gd name="T30" fmla="*/ 2147483646 w 159"/>
                <a:gd name="T31" fmla="*/ 2147483646 h 84"/>
                <a:gd name="T32" fmla="*/ 0 w 159"/>
                <a:gd name="T33" fmla="*/ 2147483646 h 84"/>
                <a:gd name="T34" fmla="*/ 2147483646 w 159"/>
                <a:gd name="T35" fmla="*/ 2147483646 h 84"/>
                <a:gd name="T36" fmla="*/ 2147483646 w 159"/>
                <a:gd name="T37" fmla="*/ 0 h 84"/>
                <a:gd name="T38" fmla="*/ 2147483646 w 159"/>
                <a:gd name="T39" fmla="*/ 0 h 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9"/>
                <a:gd name="T61" fmla="*/ 0 h 84"/>
                <a:gd name="T62" fmla="*/ 159 w 159"/>
                <a:gd name="T63" fmla="*/ 84 h 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9" h="84">
                  <a:moveTo>
                    <a:pt x="36" y="0"/>
                  </a:moveTo>
                  <a:lnTo>
                    <a:pt x="36" y="21"/>
                  </a:lnTo>
                  <a:lnTo>
                    <a:pt x="48" y="10"/>
                  </a:lnTo>
                  <a:lnTo>
                    <a:pt x="60" y="21"/>
                  </a:lnTo>
                  <a:lnTo>
                    <a:pt x="85" y="10"/>
                  </a:lnTo>
                  <a:lnTo>
                    <a:pt x="97" y="21"/>
                  </a:lnTo>
                  <a:lnTo>
                    <a:pt x="121" y="21"/>
                  </a:lnTo>
                  <a:lnTo>
                    <a:pt x="145" y="30"/>
                  </a:lnTo>
                  <a:lnTo>
                    <a:pt x="158" y="61"/>
                  </a:lnTo>
                  <a:lnTo>
                    <a:pt x="133" y="61"/>
                  </a:lnTo>
                  <a:lnTo>
                    <a:pt x="97" y="72"/>
                  </a:lnTo>
                  <a:lnTo>
                    <a:pt x="85" y="61"/>
                  </a:lnTo>
                  <a:lnTo>
                    <a:pt x="85" y="51"/>
                  </a:lnTo>
                  <a:lnTo>
                    <a:pt x="60" y="61"/>
                  </a:lnTo>
                  <a:lnTo>
                    <a:pt x="24" y="83"/>
                  </a:lnTo>
                  <a:lnTo>
                    <a:pt x="12" y="72"/>
                  </a:lnTo>
                  <a:lnTo>
                    <a:pt x="0" y="30"/>
                  </a:lnTo>
                  <a:lnTo>
                    <a:pt x="12" y="21"/>
                  </a:lnTo>
                  <a:lnTo>
                    <a:pt x="12" y="0"/>
                  </a:lnTo>
                  <a:lnTo>
                    <a:pt x="3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57" name="Freeform 257"/>
            <p:cNvSpPr>
              <a:spLocks/>
            </p:cNvSpPr>
            <p:nvPr/>
          </p:nvSpPr>
          <p:spPr bwMode="auto">
            <a:xfrm>
              <a:off x="5094288" y="3478213"/>
              <a:ext cx="325437" cy="201612"/>
            </a:xfrm>
            <a:custGeom>
              <a:avLst/>
              <a:gdLst>
                <a:gd name="T0" fmla="*/ 0 w 240"/>
                <a:gd name="T1" fmla="*/ 2147483646 h 149"/>
                <a:gd name="T2" fmla="*/ 0 w 240"/>
                <a:gd name="T3" fmla="*/ 2147483646 h 149"/>
                <a:gd name="T4" fmla="*/ 2147483646 w 240"/>
                <a:gd name="T5" fmla="*/ 0 h 149"/>
                <a:gd name="T6" fmla="*/ 2147483646 w 240"/>
                <a:gd name="T7" fmla="*/ 0 h 149"/>
                <a:gd name="T8" fmla="*/ 2147483646 w 240"/>
                <a:gd name="T9" fmla="*/ 2147483646 h 149"/>
                <a:gd name="T10" fmla="*/ 2147483646 w 240"/>
                <a:gd name="T11" fmla="*/ 2147483646 h 149"/>
                <a:gd name="T12" fmla="*/ 2147483646 w 240"/>
                <a:gd name="T13" fmla="*/ 2147483646 h 149"/>
                <a:gd name="T14" fmla="*/ 2147483646 w 240"/>
                <a:gd name="T15" fmla="*/ 2147483646 h 149"/>
                <a:gd name="T16" fmla="*/ 2147483646 w 240"/>
                <a:gd name="T17" fmla="*/ 2147483646 h 149"/>
                <a:gd name="T18" fmla="*/ 2147483646 w 240"/>
                <a:gd name="T19" fmla="*/ 2147483646 h 149"/>
                <a:gd name="T20" fmla="*/ 2147483646 w 240"/>
                <a:gd name="T21" fmla="*/ 2147483646 h 149"/>
                <a:gd name="T22" fmla="*/ 2147483646 w 240"/>
                <a:gd name="T23" fmla="*/ 2147483646 h 149"/>
                <a:gd name="T24" fmla="*/ 2147483646 w 240"/>
                <a:gd name="T25" fmla="*/ 2147483646 h 149"/>
                <a:gd name="T26" fmla="*/ 2147483646 w 240"/>
                <a:gd name="T27" fmla="*/ 2147483646 h 149"/>
                <a:gd name="T28" fmla="*/ 2147483646 w 240"/>
                <a:gd name="T29" fmla="*/ 2147483646 h 149"/>
                <a:gd name="T30" fmla="*/ 2147483646 w 240"/>
                <a:gd name="T31" fmla="*/ 2147483646 h 149"/>
                <a:gd name="T32" fmla="*/ 2147483646 w 240"/>
                <a:gd name="T33" fmla="*/ 2147483646 h 149"/>
                <a:gd name="T34" fmla="*/ 2147483646 w 240"/>
                <a:gd name="T35" fmla="*/ 2147483646 h 149"/>
                <a:gd name="T36" fmla="*/ 2147483646 w 240"/>
                <a:gd name="T37" fmla="*/ 2147483646 h 149"/>
                <a:gd name="T38" fmla="*/ 2147483646 w 240"/>
                <a:gd name="T39" fmla="*/ 2147483646 h 149"/>
                <a:gd name="T40" fmla="*/ 2147483646 w 240"/>
                <a:gd name="T41" fmla="*/ 2147483646 h 149"/>
                <a:gd name="T42" fmla="*/ 2147483646 w 240"/>
                <a:gd name="T43" fmla="*/ 2147483646 h 149"/>
                <a:gd name="T44" fmla="*/ 2147483646 w 240"/>
                <a:gd name="T45" fmla="*/ 2147483646 h 149"/>
                <a:gd name="T46" fmla="*/ 2147483646 w 240"/>
                <a:gd name="T47" fmla="*/ 2147483646 h 149"/>
                <a:gd name="T48" fmla="*/ 2147483646 w 240"/>
                <a:gd name="T49" fmla="*/ 2147483646 h 149"/>
                <a:gd name="T50" fmla="*/ 2147483646 w 240"/>
                <a:gd name="T51" fmla="*/ 2147483646 h 149"/>
                <a:gd name="T52" fmla="*/ 2147483646 w 240"/>
                <a:gd name="T53" fmla="*/ 2147483646 h 149"/>
                <a:gd name="T54" fmla="*/ 2147483646 w 240"/>
                <a:gd name="T55" fmla="*/ 2147483646 h 149"/>
                <a:gd name="T56" fmla="*/ 2147483646 w 240"/>
                <a:gd name="T57" fmla="*/ 2147483646 h 149"/>
                <a:gd name="T58" fmla="*/ 2147483646 w 240"/>
                <a:gd name="T59" fmla="*/ 2147483646 h 149"/>
                <a:gd name="T60" fmla="*/ 2147483646 w 240"/>
                <a:gd name="T61" fmla="*/ 2147483646 h 149"/>
                <a:gd name="T62" fmla="*/ 2147483646 w 240"/>
                <a:gd name="T63" fmla="*/ 2147483646 h 149"/>
                <a:gd name="T64" fmla="*/ 2147483646 w 240"/>
                <a:gd name="T65" fmla="*/ 2147483646 h 149"/>
                <a:gd name="T66" fmla="*/ 2147483646 w 240"/>
                <a:gd name="T67" fmla="*/ 2147483646 h 149"/>
                <a:gd name="T68" fmla="*/ 2147483646 w 240"/>
                <a:gd name="T69" fmla="*/ 2147483646 h 149"/>
                <a:gd name="T70" fmla="*/ 2147483646 w 240"/>
                <a:gd name="T71" fmla="*/ 2147483646 h 149"/>
                <a:gd name="T72" fmla="*/ 2147483646 w 240"/>
                <a:gd name="T73" fmla="*/ 2147483646 h 149"/>
                <a:gd name="T74" fmla="*/ 2147483646 w 240"/>
                <a:gd name="T75" fmla="*/ 2147483646 h 149"/>
                <a:gd name="T76" fmla="*/ 2147483646 w 240"/>
                <a:gd name="T77" fmla="*/ 2147483646 h 149"/>
                <a:gd name="T78" fmla="*/ 2147483646 w 240"/>
                <a:gd name="T79" fmla="*/ 2147483646 h 149"/>
                <a:gd name="T80" fmla="*/ 2147483646 w 240"/>
                <a:gd name="T81" fmla="*/ 2147483646 h 149"/>
                <a:gd name="T82" fmla="*/ 0 w 240"/>
                <a:gd name="T83" fmla="*/ 2147483646 h 1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0"/>
                <a:gd name="T127" fmla="*/ 0 h 149"/>
                <a:gd name="T128" fmla="*/ 240 w 240"/>
                <a:gd name="T129" fmla="*/ 149 h 1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0" h="149">
                  <a:moveTo>
                    <a:pt x="0" y="64"/>
                  </a:moveTo>
                  <a:lnTo>
                    <a:pt x="0" y="10"/>
                  </a:lnTo>
                  <a:lnTo>
                    <a:pt x="12" y="0"/>
                  </a:lnTo>
                  <a:lnTo>
                    <a:pt x="36" y="0"/>
                  </a:lnTo>
                  <a:lnTo>
                    <a:pt x="48" y="21"/>
                  </a:lnTo>
                  <a:lnTo>
                    <a:pt x="60" y="32"/>
                  </a:lnTo>
                  <a:lnTo>
                    <a:pt x="60" y="10"/>
                  </a:lnTo>
                  <a:lnTo>
                    <a:pt x="72" y="10"/>
                  </a:lnTo>
                  <a:lnTo>
                    <a:pt x="84" y="10"/>
                  </a:lnTo>
                  <a:lnTo>
                    <a:pt x="96" y="10"/>
                  </a:lnTo>
                  <a:lnTo>
                    <a:pt x="106" y="10"/>
                  </a:lnTo>
                  <a:lnTo>
                    <a:pt x="130" y="21"/>
                  </a:lnTo>
                  <a:lnTo>
                    <a:pt x="142" y="42"/>
                  </a:lnTo>
                  <a:lnTo>
                    <a:pt x="154" y="42"/>
                  </a:lnTo>
                  <a:lnTo>
                    <a:pt x="178" y="32"/>
                  </a:lnTo>
                  <a:lnTo>
                    <a:pt x="190" y="32"/>
                  </a:lnTo>
                  <a:lnTo>
                    <a:pt x="202" y="42"/>
                  </a:lnTo>
                  <a:lnTo>
                    <a:pt x="214" y="53"/>
                  </a:lnTo>
                  <a:lnTo>
                    <a:pt x="226" y="53"/>
                  </a:lnTo>
                  <a:lnTo>
                    <a:pt x="239" y="53"/>
                  </a:lnTo>
                  <a:lnTo>
                    <a:pt x="239" y="64"/>
                  </a:lnTo>
                  <a:lnTo>
                    <a:pt x="239" y="74"/>
                  </a:lnTo>
                  <a:lnTo>
                    <a:pt x="226" y="85"/>
                  </a:lnTo>
                  <a:lnTo>
                    <a:pt x="226" y="74"/>
                  </a:lnTo>
                  <a:lnTo>
                    <a:pt x="202" y="74"/>
                  </a:lnTo>
                  <a:lnTo>
                    <a:pt x="202" y="96"/>
                  </a:lnTo>
                  <a:lnTo>
                    <a:pt x="190" y="105"/>
                  </a:lnTo>
                  <a:lnTo>
                    <a:pt x="202" y="148"/>
                  </a:lnTo>
                  <a:lnTo>
                    <a:pt x="178" y="148"/>
                  </a:lnTo>
                  <a:lnTo>
                    <a:pt x="166" y="126"/>
                  </a:lnTo>
                  <a:lnTo>
                    <a:pt x="154" y="105"/>
                  </a:lnTo>
                  <a:lnTo>
                    <a:pt x="130" y="96"/>
                  </a:lnTo>
                  <a:lnTo>
                    <a:pt x="118" y="96"/>
                  </a:lnTo>
                  <a:lnTo>
                    <a:pt x="106" y="85"/>
                  </a:lnTo>
                  <a:lnTo>
                    <a:pt x="96" y="74"/>
                  </a:lnTo>
                  <a:lnTo>
                    <a:pt x="84" y="64"/>
                  </a:lnTo>
                  <a:lnTo>
                    <a:pt x="72" y="53"/>
                  </a:lnTo>
                  <a:lnTo>
                    <a:pt x="60" y="64"/>
                  </a:lnTo>
                  <a:lnTo>
                    <a:pt x="36" y="53"/>
                  </a:lnTo>
                  <a:lnTo>
                    <a:pt x="24" y="53"/>
                  </a:lnTo>
                  <a:lnTo>
                    <a:pt x="12" y="53"/>
                  </a:lnTo>
                  <a:lnTo>
                    <a:pt x="0" y="6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58" name="Freeform 258" descr="Kazakstan"/>
            <p:cNvSpPr>
              <a:spLocks/>
            </p:cNvSpPr>
            <p:nvPr/>
          </p:nvSpPr>
          <p:spPr bwMode="auto">
            <a:xfrm>
              <a:off x="4897438" y="3070225"/>
              <a:ext cx="865187" cy="511175"/>
            </a:xfrm>
            <a:custGeom>
              <a:avLst/>
              <a:gdLst>
                <a:gd name="T0" fmla="*/ 0 w 638"/>
                <a:gd name="T1" fmla="*/ 2147483646 h 377"/>
                <a:gd name="T2" fmla="*/ 2147483646 w 638"/>
                <a:gd name="T3" fmla="*/ 2147483646 h 377"/>
                <a:gd name="T4" fmla="*/ 2147483646 w 638"/>
                <a:gd name="T5" fmla="*/ 2147483646 h 377"/>
                <a:gd name="T6" fmla="*/ 2147483646 w 638"/>
                <a:gd name="T7" fmla="*/ 2147483646 h 377"/>
                <a:gd name="T8" fmla="*/ 2147483646 w 638"/>
                <a:gd name="T9" fmla="*/ 2147483646 h 377"/>
                <a:gd name="T10" fmla="*/ 2147483646 w 638"/>
                <a:gd name="T11" fmla="*/ 2147483646 h 377"/>
                <a:gd name="T12" fmla="*/ 2147483646 w 638"/>
                <a:gd name="T13" fmla="*/ 2147483646 h 377"/>
                <a:gd name="T14" fmla="*/ 2147483646 w 638"/>
                <a:gd name="T15" fmla="*/ 0 h 377"/>
                <a:gd name="T16" fmla="*/ 2147483646 w 638"/>
                <a:gd name="T17" fmla="*/ 2147483646 h 377"/>
                <a:gd name="T18" fmla="*/ 2147483646 w 638"/>
                <a:gd name="T19" fmla="*/ 2147483646 h 377"/>
                <a:gd name="T20" fmla="*/ 2147483646 w 638"/>
                <a:gd name="T21" fmla="*/ 2147483646 h 377"/>
                <a:gd name="T22" fmla="*/ 2147483646 w 638"/>
                <a:gd name="T23" fmla="*/ 2147483646 h 377"/>
                <a:gd name="T24" fmla="*/ 2147483646 w 638"/>
                <a:gd name="T25" fmla="*/ 2147483646 h 377"/>
                <a:gd name="T26" fmla="*/ 2147483646 w 638"/>
                <a:gd name="T27" fmla="*/ 2147483646 h 377"/>
                <a:gd name="T28" fmla="*/ 2147483646 w 638"/>
                <a:gd name="T29" fmla="*/ 2147483646 h 377"/>
                <a:gd name="T30" fmla="*/ 2147483646 w 638"/>
                <a:gd name="T31" fmla="*/ 2147483646 h 377"/>
                <a:gd name="T32" fmla="*/ 2147483646 w 638"/>
                <a:gd name="T33" fmla="*/ 2147483646 h 377"/>
                <a:gd name="T34" fmla="*/ 2147483646 w 638"/>
                <a:gd name="T35" fmla="*/ 2147483646 h 377"/>
                <a:gd name="T36" fmla="*/ 2147483646 w 638"/>
                <a:gd name="T37" fmla="*/ 2147483646 h 377"/>
                <a:gd name="T38" fmla="*/ 2147483646 w 638"/>
                <a:gd name="T39" fmla="*/ 2147483646 h 377"/>
                <a:gd name="T40" fmla="*/ 2147483646 w 638"/>
                <a:gd name="T41" fmla="*/ 2147483646 h 377"/>
                <a:gd name="T42" fmla="*/ 2147483646 w 638"/>
                <a:gd name="T43" fmla="*/ 2147483646 h 377"/>
                <a:gd name="T44" fmla="*/ 2147483646 w 638"/>
                <a:gd name="T45" fmla="*/ 2147483646 h 377"/>
                <a:gd name="T46" fmla="*/ 2147483646 w 638"/>
                <a:gd name="T47" fmla="*/ 2147483646 h 377"/>
                <a:gd name="T48" fmla="*/ 2147483646 w 638"/>
                <a:gd name="T49" fmla="*/ 2147483646 h 377"/>
                <a:gd name="T50" fmla="*/ 2147483646 w 638"/>
                <a:gd name="T51" fmla="*/ 2147483646 h 377"/>
                <a:gd name="T52" fmla="*/ 2147483646 w 638"/>
                <a:gd name="T53" fmla="*/ 2147483646 h 377"/>
                <a:gd name="T54" fmla="*/ 2147483646 w 638"/>
                <a:gd name="T55" fmla="*/ 2147483646 h 377"/>
                <a:gd name="T56" fmla="*/ 2147483646 w 638"/>
                <a:gd name="T57" fmla="*/ 2147483646 h 377"/>
                <a:gd name="T58" fmla="*/ 2147483646 w 638"/>
                <a:gd name="T59" fmla="*/ 2147483646 h 377"/>
                <a:gd name="T60" fmla="*/ 2147483646 w 638"/>
                <a:gd name="T61" fmla="*/ 2147483646 h 377"/>
                <a:gd name="T62" fmla="*/ 2147483646 w 638"/>
                <a:gd name="T63" fmla="*/ 2147483646 h 377"/>
                <a:gd name="T64" fmla="*/ 2147483646 w 638"/>
                <a:gd name="T65" fmla="*/ 2147483646 h 377"/>
                <a:gd name="T66" fmla="*/ 2147483646 w 638"/>
                <a:gd name="T67" fmla="*/ 2147483646 h 377"/>
                <a:gd name="T68" fmla="*/ 2147483646 w 638"/>
                <a:gd name="T69" fmla="*/ 2147483646 h 377"/>
                <a:gd name="T70" fmla="*/ 2147483646 w 638"/>
                <a:gd name="T71" fmla="*/ 2147483646 h 3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8"/>
                <a:gd name="T109" fmla="*/ 0 h 377"/>
                <a:gd name="T110" fmla="*/ 638 w 638"/>
                <a:gd name="T111" fmla="*/ 377 h 3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8" h="377">
                  <a:moveTo>
                    <a:pt x="36" y="279"/>
                  </a:moveTo>
                  <a:lnTo>
                    <a:pt x="0" y="193"/>
                  </a:lnTo>
                  <a:lnTo>
                    <a:pt x="12" y="128"/>
                  </a:lnTo>
                  <a:lnTo>
                    <a:pt x="36" y="85"/>
                  </a:lnTo>
                  <a:lnTo>
                    <a:pt x="60" y="85"/>
                  </a:lnTo>
                  <a:lnTo>
                    <a:pt x="84" y="96"/>
                  </a:lnTo>
                  <a:lnTo>
                    <a:pt x="96" y="85"/>
                  </a:lnTo>
                  <a:lnTo>
                    <a:pt x="132" y="85"/>
                  </a:lnTo>
                  <a:lnTo>
                    <a:pt x="144" y="118"/>
                  </a:lnTo>
                  <a:lnTo>
                    <a:pt x="180" y="118"/>
                  </a:lnTo>
                  <a:lnTo>
                    <a:pt x="168" y="42"/>
                  </a:lnTo>
                  <a:lnTo>
                    <a:pt x="204" y="42"/>
                  </a:lnTo>
                  <a:lnTo>
                    <a:pt x="241" y="53"/>
                  </a:lnTo>
                  <a:lnTo>
                    <a:pt x="263" y="42"/>
                  </a:lnTo>
                  <a:lnTo>
                    <a:pt x="287" y="10"/>
                  </a:lnTo>
                  <a:lnTo>
                    <a:pt x="311" y="0"/>
                  </a:lnTo>
                  <a:lnTo>
                    <a:pt x="371" y="0"/>
                  </a:lnTo>
                  <a:lnTo>
                    <a:pt x="383" y="21"/>
                  </a:lnTo>
                  <a:lnTo>
                    <a:pt x="419" y="21"/>
                  </a:lnTo>
                  <a:lnTo>
                    <a:pt x="444" y="32"/>
                  </a:lnTo>
                  <a:lnTo>
                    <a:pt x="468" y="42"/>
                  </a:lnTo>
                  <a:lnTo>
                    <a:pt x="480" y="75"/>
                  </a:lnTo>
                  <a:lnTo>
                    <a:pt x="492" y="64"/>
                  </a:lnTo>
                  <a:lnTo>
                    <a:pt x="516" y="85"/>
                  </a:lnTo>
                  <a:lnTo>
                    <a:pt x="552" y="96"/>
                  </a:lnTo>
                  <a:lnTo>
                    <a:pt x="564" y="128"/>
                  </a:lnTo>
                  <a:lnTo>
                    <a:pt x="612" y="161"/>
                  </a:lnTo>
                  <a:lnTo>
                    <a:pt x="637" y="182"/>
                  </a:lnTo>
                  <a:lnTo>
                    <a:pt x="624" y="236"/>
                  </a:lnTo>
                  <a:lnTo>
                    <a:pt x="576" y="225"/>
                  </a:lnTo>
                  <a:lnTo>
                    <a:pt x="576" y="268"/>
                  </a:lnTo>
                  <a:lnTo>
                    <a:pt x="540" y="279"/>
                  </a:lnTo>
                  <a:lnTo>
                    <a:pt x="564" y="311"/>
                  </a:lnTo>
                  <a:lnTo>
                    <a:pt x="504" y="311"/>
                  </a:lnTo>
                  <a:lnTo>
                    <a:pt x="492" y="290"/>
                  </a:lnTo>
                  <a:lnTo>
                    <a:pt x="480" y="300"/>
                  </a:lnTo>
                  <a:lnTo>
                    <a:pt x="456" y="300"/>
                  </a:lnTo>
                  <a:lnTo>
                    <a:pt x="444" y="311"/>
                  </a:lnTo>
                  <a:lnTo>
                    <a:pt x="432" y="322"/>
                  </a:lnTo>
                  <a:lnTo>
                    <a:pt x="407" y="322"/>
                  </a:lnTo>
                  <a:lnTo>
                    <a:pt x="383" y="322"/>
                  </a:lnTo>
                  <a:lnTo>
                    <a:pt x="359" y="333"/>
                  </a:lnTo>
                  <a:lnTo>
                    <a:pt x="347" y="322"/>
                  </a:lnTo>
                  <a:lnTo>
                    <a:pt x="335" y="333"/>
                  </a:lnTo>
                  <a:lnTo>
                    <a:pt x="323" y="333"/>
                  </a:lnTo>
                  <a:lnTo>
                    <a:pt x="299" y="343"/>
                  </a:lnTo>
                  <a:lnTo>
                    <a:pt x="287" y="343"/>
                  </a:lnTo>
                  <a:lnTo>
                    <a:pt x="275" y="322"/>
                  </a:lnTo>
                  <a:lnTo>
                    <a:pt x="251" y="311"/>
                  </a:lnTo>
                  <a:lnTo>
                    <a:pt x="241" y="311"/>
                  </a:lnTo>
                  <a:lnTo>
                    <a:pt x="229" y="311"/>
                  </a:lnTo>
                  <a:lnTo>
                    <a:pt x="217" y="311"/>
                  </a:lnTo>
                  <a:lnTo>
                    <a:pt x="204" y="300"/>
                  </a:lnTo>
                  <a:lnTo>
                    <a:pt x="204" y="290"/>
                  </a:lnTo>
                  <a:lnTo>
                    <a:pt x="204" y="279"/>
                  </a:lnTo>
                  <a:lnTo>
                    <a:pt x="192" y="290"/>
                  </a:lnTo>
                  <a:lnTo>
                    <a:pt x="180" y="300"/>
                  </a:lnTo>
                  <a:lnTo>
                    <a:pt x="156" y="300"/>
                  </a:lnTo>
                  <a:lnTo>
                    <a:pt x="144" y="311"/>
                  </a:lnTo>
                  <a:lnTo>
                    <a:pt x="144" y="365"/>
                  </a:lnTo>
                  <a:lnTo>
                    <a:pt x="144" y="376"/>
                  </a:lnTo>
                  <a:lnTo>
                    <a:pt x="120" y="365"/>
                  </a:lnTo>
                  <a:lnTo>
                    <a:pt x="108" y="365"/>
                  </a:lnTo>
                  <a:lnTo>
                    <a:pt x="96" y="354"/>
                  </a:lnTo>
                  <a:lnTo>
                    <a:pt x="84" y="365"/>
                  </a:lnTo>
                  <a:lnTo>
                    <a:pt x="60" y="343"/>
                  </a:lnTo>
                  <a:lnTo>
                    <a:pt x="36" y="333"/>
                  </a:lnTo>
                  <a:lnTo>
                    <a:pt x="60" y="322"/>
                  </a:lnTo>
                  <a:lnTo>
                    <a:pt x="60" y="311"/>
                  </a:lnTo>
                  <a:lnTo>
                    <a:pt x="84" y="311"/>
                  </a:lnTo>
                  <a:lnTo>
                    <a:pt x="72" y="279"/>
                  </a:lnTo>
                  <a:lnTo>
                    <a:pt x="48" y="279"/>
                  </a:lnTo>
                  <a:lnTo>
                    <a:pt x="36" y="27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59" name="Freeform 259"/>
            <p:cNvSpPr>
              <a:spLocks/>
            </p:cNvSpPr>
            <p:nvPr/>
          </p:nvSpPr>
          <p:spPr bwMode="auto">
            <a:xfrm>
              <a:off x="5349875" y="3460750"/>
              <a:ext cx="312738" cy="147638"/>
            </a:xfrm>
            <a:custGeom>
              <a:avLst/>
              <a:gdLst>
                <a:gd name="T0" fmla="*/ 2147483646 w 231"/>
                <a:gd name="T1" fmla="*/ 2147483646 h 108"/>
                <a:gd name="T2" fmla="*/ 2147483646 w 231"/>
                <a:gd name="T3" fmla="*/ 2147483646 h 108"/>
                <a:gd name="T4" fmla="*/ 2147483646 w 231"/>
                <a:gd name="T5" fmla="*/ 2147483646 h 108"/>
                <a:gd name="T6" fmla="*/ 2147483646 w 231"/>
                <a:gd name="T7" fmla="*/ 2147483646 h 108"/>
                <a:gd name="T8" fmla="*/ 2147483646 w 231"/>
                <a:gd name="T9" fmla="*/ 2147483646 h 108"/>
                <a:gd name="T10" fmla="*/ 2147483646 w 231"/>
                <a:gd name="T11" fmla="*/ 2147483646 h 108"/>
                <a:gd name="T12" fmla="*/ 2147483646 w 231"/>
                <a:gd name="T13" fmla="*/ 2147483646 h 108"/>
                <a:gd name="T14" fmla="*/ 2147483646 w 231"/>
                <a:gd name="T15" fmla="*/ 2147483646 h 108"/>
                <a:gd name="T16" fmla="*/ 2147483646 w 231"/>
                <a:gd name="T17" fmla="*/ 2147483646 h 108"/>
                <a:gd name="T18" fmla="*/ 2147483646 w 231"/>
                <a:gd name="T19" fmla="*/ 2147483646 h 108"/>
                <a:gd name="T20" fmla="*/ 2147483646 w 231"/>
                <a:gd name="T21" fmla="*/ 2147483646 h 108"/>
                <a:gd name="T22" fmla="*/ 2147483646 w 231"/>
                <a:gd name="T23" fmla="*/ 2147483646 h 108"/>
                <a:gd name="T24" fmla="*/ 2147483646 w 231"/>
                <a:gd name="T25" fmla="*/ 0 h 108"/>
                <a:gd name="T26" fmla="*/ 2147483646 w 231"/>
                <a:gd name="T27" fmla="*/ 2147483646 h 108"/>
                <a:gd name="T28" fmla="*/ 2147483646 w 231"/>
                <a:gd name="T29" fmla="*/ 2147483646 h 108"/>
                <a:gd name="T30" fmla="*/ 2147483646 w 231"/>
                <a:gd name="T31" fmla="*/ 2147483646 h 108"/>
                <a:gd name="T32" fmla="*/ 2147483646 w 231"/>
                <a:gd name="T33" fmla="*/ 2147483646 h 108"/>
                <a:gd name="T34" fmla="*/ 2147483646 w 231"/>
                <a:gd name="T35" fmla="*/ 2147483646 h 108"/>
                <a:gd name="T36" fmla="*/ 2147483646 w 231"/>
                <a:gd name="T37" fmla="*/ 2147483646 h 108"/>
                <a:gd name="T38" fmla="*/ 2147483646 w 231"/>
                <a:gd name="T39" fmla="*/ 2147483646 h 108"/>
                <a:gd name="T40" fmla="*/ 2147483646 w 231"/>
                <a:gd name="T41" fmla="*/ 2147483646 h 108"/>
                <a:gd name="T42" fmla="*/ 0 w 231"/>
                <a:gd name="T43" fmla="*/ 2147483646 h 108"/>
                <a:gd name="T44" fmla="*/ 2147483646 w 231"/>
                <a:gd name="T45" fmla="*/ 2147483646 h 108"/>
                <a:gd name="T46" fmla="*/ 2147483646 w 231"/>
                <a:gd name="T47" fmla="*/ 2147483646 h 108"/>
                <a:gd name="T48" fmla="*/ 2147483646 w 231"/>
                <a:gd name="T49" fmla="*/ 2147483646 h 108"/>
                <a:gd name="T50" fmla="*/ 2147483646 w 231"/>
                <a:gd name="T51" fmla="*/ 2147483646 h 108"/>
                <a:gd name="T52" fmla="*/ 2147483646 w 231"/>
                <a:gd name="T53" fmla="*/ 2147483646 h 108"/>
                <a:gd name="T54" fmla="*/ 2147483646 w 231"/>
                <a:gd name="T55" fmla="*/ 2147483646 h 108"/>
                <a:gd name="T56" fmla="*/ 2147483646 w 231"/>
                <a:gd name="T57" fmla="*/ 2147483646 h 108"/>
                <a:gd name="T58" fmla="*/ 2147483646 w 231"/>
                <a:gd name="T59" fmla="*/ 2147483646 h 1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31"/>
                <a:gd name="T91" fmla="*/ 0 h 108"/>
                <a:gd name="T92" fmla="*/ 231 w 231"/>
                <a:gd name="T93" fmla="*/ 108 h 10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31" h="108">
                  <a:moveTo>
                    <a:pt x="36" y="85"/>
                  </a:moveTo>
                  <a:lnTo>
                    <a:pt x="36" y="107"/>
                  </a:lnTo>
                  <a:lnTo>
                    <a:pt x="48" y="96"/>
                  </a:lnTo>
                  <a:lnTo>
                    <a:pt x="60" y="107"/>
                  </a:lnTo>
                  <a:lnTo>
                    <a:pt x="84" y="96"/>
                  </a:lnTo>
                  <a:lnTo>
                    <a:pt x="96" y="107"/>
                  </a:lnTo>
                  <a:lnTo>
                    <a:pt x="121" y="107"/>
                  </a:lnTo>
                  <a:lnTo>
                    <a:pt x="157" y="85"/>
                  </a:lnTo>
                  <a:lnTo>
                    <a:pt x="169" y="96"/>
                  </a:lnTo>
                  <a:lnTo>
                    <a:pt x="217" y="64"/>
                  </a:lnTo>
                  <a:lnTo>
                    <a:pt x="230" y="21"/>
                  </a:lnTo>
                  <a:lnTo>
                    <a:pt x="169" y="21"/>
                  </a:lnTo>
                  <a:lnTo>
                    <a:pt x="157" y="0"/>
                  </a:lnTo>
                  <a:lnTo>
                    <a:pt x="145" y="10"/>
                  </a:lnTo>
                  <a:lnTo>
                    <a:pt x="121" y="10"/>
                  </a:lnTo>
                  <a:lnTo>
                    <a:pt x="108" y="21"/>
                  </a:lnTo>
                  <a:lnTo>
                    <a:pt x="96" y="32"/>
                  </a:lnTo>
                  <a:lnTo>
                    <a:pt x="72" y="32"/>
                  </a:lnTo>
                  <a:lnTo>
                    <a:pt x="48" y="32"/>
                  </a:lnTo>
                  <a:lnTo>
                    <a:pt x="24" y="42"/>
                  </a:lnTo>
                  <a:lnTo>
                    <a:pt x="12" y="32"/>
                  </a:lnTo>
                  <a:lnTo>
                    <a:pt x="0" y="42"/>
                  </a:lnTo>
                  <a:lnTo>
                    <a:pt x="12" y="53"/>
                  </a:lnTo>
                  <a:lnTo>
                    <a:pt x="24" y="64"/>
                  </a:lnTo>
                  <a:lnTo>
                    <a:pt x="36" y="64"/>
                  </a:lnTo>
                  <a:lnTo>
                    <a:pt x="48" y="64"/>
                  </a:lnTo>
                  <a:lnTo>
                    <a:pt x="48" y="74"/>
                  </a:lnTo>
                  <a:lnTo>
                    <a:pt x="48" y="85"/>
                  </a:lnTo>
                  <a:lnTo>
                    <a:pt x="36" y="96"/>
                  </a:lnTo>
                  <a:lnTo>
                    <a:pt x="36" y="8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60" name="Freeform 260" descr="Sri Lanka"/>
            <p:cNvSpPr>
              <a:spLocks/>
            </p:cNvSpPr>
            <p:nvPr/>
          </p:nvSpPr>
          <p:spPr bwMode="auto">
            <a:xfrm>
              <a:off x="5775325" y="4403725"/>
              <a:ext cx="50800" cy="88900"/>
            </a:xfrm>
            <a:custGeom>
              <a:avLst/>
              <a:gdLst>
                <a:gd name="T0" fmla="*/ 2147483646 w 37"/>
                <a:gd name="T1" fmla="*/ 0 h 65"/>
                <a:gd name="T2" fmla="*/ 0 w 37"/>
                <a:gd name="T3" fmla="*/ 2147483646 h 65"/>
                <a:gd name="T4" fmla="*/ 2147483646 w 37"/>
                <a:gd name="T5" fmla="*/ 2147483646 h 65"/>
                <a:gd name="T6" fmla="*/ 2147483646 w 37"/>
                <a:gd name="T7" fmla="*/ 2147483646 h 65"/>
                <a:gd name="T8" fmla="*/ 2147483646 w 37"/>
                <a:gd name="T9" fmla="*/ 2147483646 h 65"/>
                <a:gd name="T10" fmla="*/ 2147483646 w 37"/>
                <a:gd name="T11" fmla="*/ 2147483646 h 65"/>
                <a:gd name="T12" fmla="*/ 2147483646 w 37"/>
                <a:gd name="T13" fmla="*/ 2147483646 h 65"/>
                <a:gd name="T14" fmla="*/ 2147483646 w 37"/>
                <a:gd name="T15" fmla="*/ 0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65"/>
                <a:gd name="T26" fmla="*/ 37 w 37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65">
                  <a:moveTo>
                    <a:pt x="12" y="0"/>
                  </a:moveTo>
                  <a:lnTo>
                    <a:pt x="0" y="21"/>
                  </a:lnTo>
                  <a:lnTo>
                    <a:pt x="12" y="64"/>
                  </a:lnTo>
                  <a:lnTo>
                    <a:pt x="24" y="64"/>
                  </a:lnTo>
                  <a:lnTo>
                    <a:pt x="36" y="64"/>
                  </a:lnTo>
                  <a:lnTo>
                    <a:pt x="36" y="42"/>
                  </a:lnTo>
                  <a:lnTo>
                    <a:pt x="36" y="21"/>
                  </a:lnTo>
                  <a:lnTo>
                    <a:pt x="12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61" name="Freeform 261" descr="Nepal"/>
            <p:cNvSpPr>
              <a:spLocks/>
            </p:cNvSpPr>
            <p:nvPr/>
          </p:nvSpPr>
          <p:spPr bwMode="auto">
            <a:xfrm>
              <a:off x="5741988" y="3867150"/>
              <a:ext cx="180975" cy="87313"/>
            </a:xfrm>
            <a:custGeom>
              <a:avLst/>
              <a:gdLst>
                <a:gd name="T0" fmla="*/ 2147483646 w 134"/>
                <a:gd name="T1" fmla="*/ 2147483646 h 65"/>
                <a:gd name="T2" fmla="*/ 2147483646 w 134"/>
                <a:gd name="T3" fmla="*/ 0 h 65"/>
                <a:gd name="T4" fmla="*/ 0 w 134"/>
                <a:gd name="T5" fmla="*/ 2147483646 h 65"/>
                <a:gd name="T6" fmla="*/ 2147483646 w 134"/>
                <a:gd name="T7" fmla="*/ 2147483646 h 65"/>
                <a:gd name="T8" fmla="*/ 2147483646 w 134"/>
                <a:gd name="T9" fmla="*/ 2147483646 h 65"/>
                <a:gd name="T10" fmla="*/ 2147483646 w 134"/>
                <a:gd name="T11" fmla="*/ 2147483646 h 65"/>
                <a:gd name="T12" fmla="*/ 2147483646 w 134"/>
                <a:gd name="T13" fmla="*/ 2147483646 h 65"/>
                <a:gd name="T14" fmla="*/ 2147483646 w 134"/>
                <a:gd name="T15" fmla="*/ 2147483646 h 65"/>
                <a:gd name="T16" fmla="*/ 2147483646 w 134"/>
                <a:gd name="T17" fmla="*/ 2147483646 h 65"/>
                <a:gd name="T18" fmla="*/ 2147483646 w 134"/>
                <a:gd name="T19" fmla="*/ 2147483646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4"/>
                <a:gd name="T31" fmla="*/ 0 h 65"/>
                <a:gd name="T32" fmla="*/ 134 w 134"/>
                <a:gd name="T33" fmla="*/ 65 h 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4" h="65">
                  <a:moveTo>
                    <a:pt x="24" y="10"/>
                  </a:moveTo>
                  <a:lnTo>
                    <a:pt x="12" y="0"/>
                  </a:lnTo>
                  <a:lnTo>
                    <a:pt x="0" y="32"/>
                  </a:lnTo>
                  <a:lnTo>
                    <a:pt x="48" y="53"/>
                  </a:lnTo>
                  <a:lnTo>
                    <a:pt x="84" y="64"/>
                  </a:lnTo>
                  <a:lnTo>
                    <a:pt x="133" y="53"/>
                  </a:lnTo>
                  <a:lnTo>
                    <a:pt x="133" y="32"/>
                  </a:lnTo>
                  <a:lnTo>
                    <a:pt x="96" y="32"/>
                  </a:lnTo>
                  <a:lnTo>
                    <a:pt x="48" y="10"/>
                  </a:lnTo>
                  <a:lnTo>
                    <a:pt x="24" y="1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62" name="Freeform 262" descr="Inde"/>
            <p:cNvSpPr>
              <a:spLocks/>
            </p:cNvSpPr>
            <p:nvPr/>
          </p:nvSpPr>
          <p:spPr bwMode="auto">
            <a:xfrm>
              <a:off x="5467350" y="3660775"/>
              <a:ext cx="684213" cy="785813"/>
            </a:xfrm>
            <a:custGeom>
              <a:avLst/>
              <a:gdLst>
                <a:gd name="T0" fmla="*/ 2147483646 w 506"/>
                <a:gd name="T1" fmla="*/ 2147483646 h 580"/>
                <a:gd name="T2" fmla="*/ 2147483646 w 506"/>
                <a:gd name="T3" fmla="*/ 2147483646 h 580"/>
                <a:gd name="T4" fmla="*/ 2147483646 w 506"/>
                <a:gd name="T5" fmla="*/ 2147483646 h 580"/>
                <a:gd name="T6" fmla="*/ 2147483646 w 506"/>
                <a:gd name="T7" fmla="*/ 2147483646 h 580"/>
                <a:gd name="T8" fmla="*/ 2147483646 w 506"/>
                <a:gd name="T9" fmla="*/ 2147483646 h 580"/>
                <a:gd name="T10" fmla="*/ 2147483646 w 506"/>
                <a:gd name="T11" fmla="*/ 2147483646 h 580"/>
                <a:gd name="T12" fmla="*/ 2147483646 w 506"/>
                <a:gd name="T13" fmla="*/ 2147483646 h 580"/>
                <a:gd name="T14" fmla="*/ 2147483646 w 506"/>
                <a:gd name="T15" fmla="*/ 2147483646 h 580"/>
                <a:gd name="T16" fmla="*/ 2147483646 w 506"/>
                <a:gd name="T17" fmla="*/ 2147483646 h 580"/>
                <a:gd name="T18" fmla="*/ 2147483646 w 506"/>
                <a:gd name="T19" fmla="*/ 2147483646 h 580"/>
                <a:gd name="T20" fmla="*/ 2147483646 w 506"/>
                <a:gd name="T21" fmla="*/ 2147483646 h 580"/>
                <a:gd name="T22" fmla="*/ 2147483646 w 506"/>
                <a:gd name="T23" fmla="*/ 2147483646 h 580"/>
                <a:gd name="T24" fmla="*/ 2147483646 w 506"/>
                <a:gd name="T25" fmla="*/ 2147483646 h 580"/>
                <a:gd name="T26" fmla="*/ 2147483646 w 506"/>
                <a:gd name="T27" fmla="*/ 2147483646 h 580"/>
                <a:gd name="T28" fmla="*/ 2147483646 w 506"/>
                <a:gd name="T29" fmla="*/ 2147483646 h 580"/>
                <a:gd name="T30" fmla="*/ 2147483646 w 506"/>
                <a:gd name="T31" fmla="*/ 2147483646 h 580"/>
                <a:gd name="T32" fmla="*/ 2147483646 w 506"/>
                <a:gd name="T33" fmla="*/ 2147483646 h 580"/>
                <a:gd name="T34" fmla="*/ 2147483646 w 506"/>
                <a:gd name="T35" fmla="*/ 2147483646 h 580"/>
                <a:gd name="T36" fmla="*/ 2147483646 w 506"/>
                <a:gd name="T37" fmla="*/ 2147483646 h 580"/>
                <a:gd name="T38" fmla="*/ 2147483646 w 506"/>
                <a:gd name="T39" fmla="*/ 2147483646 h 580"/>
                <a:gd name="T40" fmla="*/ 2147483646 w 506"/>
                <a:gd name="T41" fmla="*/ 2147483646 h 580"/>
                <a:gd name="T42" fmla="*/ 2147483646 w 506"/>
                <a:gd name="T43" fmla="*/ 2147483646 h 580"/>
                <a:gd name="T44" fmla="*/ 2147483646 w 506"/>
                <a:gd name="T45" fmla="*/ 2147483646 h 580"/>
                <a:gd name="T46" fmla="*/ 2147483646 w 506"/>
                <a:gd name="T47" fmla="*/ 2147483646 h 580"/>
                <a:gd name="T48" fmla="*/ 2147483646 w 506"/>
                <a:gd name="T49" fmla="*/ 2147483646 h 580"/>
                <a:gd name="T50" fmla="*/ 2147483646 w 506"/>
                <a:gd name="T51" fmla="*/ 2147483646 h 580"/>
                <a:gd name="T52" fmla="*/ 2147483646 w 506"/>
                <a:gd name="T53" fmla="*/ 2147483646 h 580"/>
                <a:gd name="T54" fmla="*/ 2147483646 w 506"/>
                <a:gd name="T55" fmla="*/ 2147483646 h 580"/>
                <a:gd name="T56" fmla="*/ 2147483646 w 506"/>
                <a:gd name="T57" fmla="*/ 2147483646 h 580"/>
                <a:gd name="T58" fmla="*/ 2147483646 w 506"/>
                <a:gd name="T59" fmla="*/ 2147483646 h 580"/>
                <a:gd name="T60" fmla="*/ 2147483646 w 506"/>
                <a:gd name="T61" fmla="*/ 2147483646 h 580"/>
                <a:gd name="T62" fmla="*/ 2147483646 w 506"/>
                <a:gd name="T63" fmla="*/ 2147483646 h 580"/>
                <a:gd name="T64" fmla="*/ 2147483646 w 506"/>
                <a:gd name="T65" fmla="*/ 2147483646 h 580"/>
                <a:gd name="T66" fmla="*/ 2147483646 w 506"/>
                <a:gd name="T67" fmla="*/ 2147483646 h 580"/>
                <a:gd name="T68" fmla="*/ 2147483646 w 506"/>
                <a:gd name="T69" fmla="*/ 2147483646 h 580"/>
                <a:gd name="T70" fmla="*/ 2147483646 w 506"/>
                <a:gd name="T71" fmla="*/ 2147483646 h 580"/>
                <a:gd name="T72" fmla="*/ 2147483646 w 506"/>
                <a:gd name="T73" fmla="*/ 2147483646 h 580"/>
                <a:gd name="T74" fmla="*/ 2147483646 w 506"/>
                <a:gd name="T75" fmla="*/ 2147483646 h 580"/>
                <a:gd name="T76" fmla="*/ 2147483646 w 506"/>
                <a:gd name="T77" fmla="*/ 2147483646 h 580"/>
                <a:gd name="T78" fmla="*/ 2147483646 w 506"/>
                <a:gd name="T79" fmla="*/ 2147483646 h 5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6"/>
                <a:gd name="T121" fmla="*/ 0 h 580"/>
                <a:gd name="T122" fmla="*/ 506 w 506"/>
                <a:gd name="T123" fmla="*/ 580 h 58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6" h="580">
                  <a:moveTo>
                    <a:pt x="168" y="96"/>
                  </a:moveTo>
                  <a:lnTo>
                    <a:pt x="168" y="42"/>
                  </a:lnTo>
                  <a:lnTo>
                    <a:pt x="72" y="0"/>
                  </a:lnTo>
                  <a:lnTo>
                    <a:pt x="108" y="64"/>
                  </a:lnTo>
                  <a:lnTo>
                    <a:pt x="84" y="96"/>
                  </a:lnTo>
                  <a:lnTo>
                    <a:pt x="96" y="107"/>
                  </a:lnTo>
                  <a:lnTo>
                    <a:pt x="96" y="117"/>
                  </a:lnTo>
                  <a:lnTo>
                    <a:pt x="96" y="139"/>
                  </a:lnTo>
                  <a:lnTo>
                    <a:pt x="72" y="171"/>
                  </a:lnTo>
                  <a:lnTo>
                    <a:pt x="60" y="193"/>
                  </a:lnTo>
                  <a:lnTo>
                    <a:pt x="60" y="203"/>
                  </a:lnTo>
                  <a:lnTo>
                    <a:pt x="48" y="214"/>
                  </a:lnTo>
                  <a:lnTo>
                    <a:pt x="24" y="203"/>
                  </a:lnTo>
                  <a:lnTo>
                    <a:pt x="24" y="214"/>
                  </a:lnTo>
                  <a:lnTo>
                    <a:pt x="24" y="235"/>
                  </a:lnTo>
                  <a:lnTo>
                    <a:pt x="36" y="268"/>
                  </a:lnTo>
                  <a:lnTo>
                    <a:pt x="0" y="289"/>
                  </a:lnTo>
                  <a:lnTo>
                    <a:pt x="24" y="300"/>
                  </a:lnTo>
                  <a:lnTo>
                    <a:pt x="12" y="310"/>
                  </a:lnTo>
                  <a:lnTo>
                    <a:pt x="48" y="343"/>
                  </a:lnTo>
                  <a:lnTo>
                    <a:pt x="60" y="343"/>
                  </a:lnTo>
                  <a:lnTo>
                    <a:pt x="72" y="332"/>
                  </a:lnTo>
                  <a:lnTo>
                    <a:pt x="72" y="321"/>
                  </a:lnTo>
                  <a:lnTo>
                    <a:pt x="84" y="310"/>
                  </a:lnTo>
                  <a:lnTo>
                    <a:pt x="96" y="353"/>
                  </a:lnTo>
                  <a:lnTo>
                    <a:pt x="108" y="418"/>
                  </a:lnTo>
                  <a:lnTo>
                    <a:pt x="132" y="461"/>
                  </a:lnTo>
                  <a:lnTo>
                    <a:pt x="156" y="503"/>
                  </a:lnTo>
                  <a:lnTo>
                    <a:pt x="180" y="536"/>
                  </a:lnTo>
                  <a:lnTo>
                    <a:pt x="192" y="579"/>
                  </a:lnTo>
                  <a:lnTo>
                    <a:pt x="216" y="557"/>
                  </a:lnTo>
                  <a:lnTo>
                    <a:pt x="228" y="536"/>
                  </a:lnTo>
                  <a:lnTo>
                    <a:pt x="228" y="525"/>
                  </a:lnTo>
                  <a:lnTo>
                    <a:pt x="228" y="503"/>
                  </a:lnTo>
                  <a:lnTo>
                    <a:pt x="240" y="482"/>
                  </a:lnTo>
                  <a:lnTo>
                    <a:pt x="240" y="428"/>
                  </a:lnTo>
                  <a:lnTo>
                    <a:pt x="252" y="428"/>
                  </a:lnTo>
                  <a:lnTo>
                    <a:pt x="264" y="418"/>
                  </a:lnTo>
                  <a:lnTo>
                    <a:pt x="276" y="396"/>
                  </a:lnTo>
                  <a:lnTo>
                    <a:pt x="300" y="375"/>
                  </a:lnTo>
                  <a:lnTo>
                    <a:pt x="336" y="343"/>
                  </a:lnTo>
                  <a:lnTo>
                    <a:pt x="336" y="321"/>
                  </a:lnTo>
                  <a:lnTo>
                    <a:pt x="360" y="310"/>
                  </a:lnTo>
                  <a:lnTo>
                    <a:pt x="384" y="310"/>
                  </a:lnTo>
                  <a:lnTo>
                    <a:pt x="360" y="257"/>
                  </a:lnTo>
                  <a:lnTo>
                    <a:pt x="360" y="235"/>
                  </a:lnTo>
                  <a:lnTo>
                    <a:pt x="348" y="214"/>
                  </a:lnTo>
                  <a:lnTo>
                    <a:pt x="384" y="225"/>
                  </a:lnTo>
                  <a:lnTo>
                    <a:pt x="384" y="235"/>
                  </a:lnTo>
                  <a:lnTo>
                    <a:pt x="432" y="235"/>
                  </a:lnTo>
                  <a:lnTo>
                    <a:pt x="432" y="257"/>
                  </a:lnTo>
                  <a:lnTo>
                    <a:pt x="420" y="257"/>
                  </a:lnTo>
                  <a:lnTo>
                    <a:pt x="432" y="278"/>
                  </a:lnTo>
                  <a:lnTo>
                    <a:pt x="444" y="278"/>
                  </a:lnTo>
                  <a:lnTo>
                    <a:pt x="444" y="300"/>
                  </a:lnTo>
                  <a:lnTo>
                    <a:pt x="456" y="300"/>
                  </a:lnTo>
                  <a:lnTo>
                    <a:pt x="456" y="257"/>
                  </a:lnTo>
                  <a:lnTo>
                    <a:pt x="468" y="257"/>
                  </a:lnTo>
                  <a:lnTo>
                    <a:pt x="468" y="225"/>
                  </a:lnTo>
                  <a:lnTo>
                    <a:pt x="480" y="203"/>
                  </a:lnTo>
                  <a:lnTo>
                    <a:pt x="505" y="171"/>
                  </a:lnTo>
                  <a:lnTo>
                    <a:pt x="492" y="160"/>
                  </a:lnTo>
                  <a:lnTo>
                    <a:pt x="480" y="150"/>
                  </a:lnTo>
                  <a:lnTo>
                    <a:pt x="468" y="160"/>
                  </a:lnTo>
                  <a:lnTo>
                    <a:pt x="444" y="160"/>
                  </a:lnTo>
                  <a:lnTo>
                    <a:pt x="408" y="182"/>
                  </a:lnTo>
                  <a:lnTo>
                    <a:pt x="408" y="193"/>
                  </a:lnTo>
                  <a:lnTo>
                    <a:pt x="396" y="214"/>
                  </a:lnTo>
                  <a:lnTo>
                    <a:pt x="360" y="203"/>
                  </a:lnTo>
                  <a:lnTo>
                    <a:pt x="360" y="193"/>
                  </a:lnTo>
                  <a:lnTo>
                    <a:pt x="348" y="182"/>
                  </a:lnTo>
                  <a:lnTo>
                    <a:pt x="336" y="182"/>
                  </a:lnTo>
                  <a:lnTo>
                    <a:pt x="336" y="203"/>
                  </a:lnTo>
                  <a:lnTo>
                    <a:pt x="288" y="214"/>
                  </a:lnTo>
                  <a:lnTo>
                    <a:pt x="252" y="203"/>
                  </a:lnTo>
                  <a:lnTo>
                    <a:pt x="204" y="182"/>
                  </a:lnTo>
                  <a:lnTo>
                    <a:pt x="216" y="150"/>
                  </a:lnTo>
                  <a:lnTo>
                    <a:pt x="168" y="128"/>
                  </a:lnTo>
                  <a:lnTo>
                    <a:pt x="156" y="96"/>
                  </a:lnTo>
                  <a:lnTo>
                    <a:pt x="168" y="96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63" name="Freeform 263" descr="Bangladesh"/>
            <p:cNvSpPr>
              <a:spLocks/>
            </p:cNvSpPr>
            <p:nvPr/>
          </p:nvSpPr>
          <p:spPr bwMode="auto">
            <a:xfrm>
              <a:off x="5938838" y="3951288"/>
              <a:ext cx="131762" cy="147637"/>
            </a:xfrm>
            <a:custGeom>
              <a:avLst/>
              <a:gdLst>
                <a:gd name="T0" fmla="*/ 0 w 97"/>
                <a:gd name="T1" fmla="*/ 0 h 108"/>
                <a:gd name="T2" fmla="*/ 2147483646 w 97"/>
                <a:gd name="T3" fmla="*/ 2147483646 h 108"/>
                <a:gd name="T4" fmla="*/ 2147483646 w 97"/>
                <a:gd name="T5" fmla="*/ 2147483646 h 108"/>
                <a:gd name="T6" fmla="*/ 2147483646 w 97"/>
                <a:gd name="T7" fmla="*/ 2147483646 h 108"/>
                <a:gd name="T8" fmla="*/ 2147483646 w 97"/>
                <a:gd name="T9" fmla="*/ 2147483646 h 108"/>
                <a:gd name="T10" fmla="*/ 2147483646 w 97"/>
                <a:gd name="T11" fmla="*/ 2147483646 h 108"/>
                <a:gd name="T12" fmla="*/ 2147483646 w 97"/>
                <a:gd name="T13" fmla="*/ 2147483646 h 108"/>
                <a:gd name="T14" fmla="*/ 2147483646 w 97"/>
                <a:gd name="T15" fmla="*/ 2147483646 h 108"/>
                <a:gd name="T16" fmla="*/ 2147483646 w 97"/>
                <a:gd name="T17" fmla="*/ 2147483646 h 108"/>
                <a:gd name="T18" fmla="*/ 2147483646 w 97"/>
                <a:gd name="T19" fmla="*/ 2147483646 h 108"/>
                <a:gd name="T20" fmla="*/ 2147483646 w 97"/>
                <a:gd name="T21" fmla="*/ 2147483646 h 108"/>
                <a:gd name="T22" fmla="*/ 2147483646 w 97"/>
                <a:gd name="T23" fmla="*/ 2147483646 h 108"/>
                <a:gd name="T24" fmla="*/ 2147483646 w 97"/>
                <a:gd name="T25" fmla="*/ 2147483646 h 108"/>
                <a:gd name="T26" fmla="*/ 2147483646 w 97"/>
                <a:gd name="T27" fmla="*/ 2147483646 h 108"/>
                <a:gd name="T28" fmla="*/ 2147483646 w 97"/>
                <a:gd name="T29" fmla="*/ 2147483646 h 108"/>
                <a:gd name="T30" fmla="*/ 2147483646 w 97"/>
                <a:gd name="T31" fmla="*/ 2147483646 h 108"/>
                <a:gd name="T32" fmla="*/ 2147483646 w 97"/>
                <a:gd name="T33" fmla="*/ 2147483646 h 108"/>
                <a:gd name="T34" fmla="*/ 0 w 97"/>
                <a:gd name="T35" fmla="*/ 0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7"/>
                <a:gd name="T55" fmla="*/ 0 h 108"/>
                <a:gd name="T56" fmla="*/ 97 w 97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7" h="108">
                  <a:moveTo>
                    <a:pt x="0" y="0"/>
                  </a:moveTo>
                  <a:lnTo>
                    <a:pt x="12" y="21"/>
                  </a:lnTo>
                  <a:lnTo>
                    <a:pt x="12" y="42"/>
                  </a:lnTo>
                  <a:lnTo>
                    <a:pt x="36" y="96"/>
                  </a:lnTo>
                  <a:lnTo>
                    <a:pt x="60" y="85"/>
                  </a:lnTo>
                  <a:lnTo>
                    <a:pt x="60" y="74"/>
                  </a:lnTo>
                  <a:lnTo>
                    <a:pt x="84" y="85"/>
                  </a:lnTo>
                  <a:lnTo>
                    <a:pt x="84" y="107"/>
                  </a:lnTo>
                  <a:lnTo>
                    <a:pt x="96" y="96"/>
                  </a:lnTo>
                  <a:lnTo>
                    <a:pt x="96" y="85"/>
                  </a:lnTo>
                  <a:lnTo>
                    <a:pt x="96" y="64"/>
                  </a:lnTo>
                  <a:lnTo>
                    <a:pt x="84" y="64"/>
                  </a:lnTo>
                  <a:lnTo>
                    <a:pt x="72" y="42"/>
                  </a:lnTo>
                  <a:lnTo>
                    <a:pt x="84" y="42"/>
                  </a:lnTo>
                  <a:lnTo>
                    <a:pt x="84" y="21"/>
                  </a:lnTo>
                  <a:lnTo>
                    <a:pt x="36" y="21"/>
                  </a:lnTo>
                  <a:lnTo>
                    <a:pt x="36" y="1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64" name="Freeform 268"/>
            <p:cNvSpPr>
              <a:spLocks/>
            </p:cNvSpPr>
            <p:nvPr/>
          </p:nvSpPr>
          <p:spPr bwMode="auto">
            <a:xfrm>
              <a:off x="6886575" y="2925763"/>
              <a:ext cx="161925" cy="274637"/>
            </a:xfrm>
            <a:custGeom>
              <a:avLst/>
              <a:gdLst>
                <a:gd name="T0" fmla="*/ 0 w 119"/>
                <a:gd name="T1" fmla="*/ 0 h 203"/>
                <a:gd name="T2" fmla="*/ 2147483646 w 119"/>
                <a:gd name="T3" fmla="*/ 2147483646 h 203"/>
                <a:gd name="T4" fmla="*/ 2147483646 w 119"/>
                <a:gd name="T5" fmla="*/ 2147483646 h 203"/>
                <a:gd name="T6" fmla="*/ 2147483646 w 119"/>
                <a:gd name="T7" fmla="*/ 2147483646 h 203"/>
                <a:gd name="T8" fmla="*/ 2147483646 w 119"/>
                <a:gd name="T9" fmla="*/ 2147483646 h 203"/>
                <a:gd name="T10" fmla="*/ 2147483646 w 119"/>
                <a:gd name="T11" fmla="*/ 2147483646 h 203"/>
                <a:gd name="T12" fmla="*/ 2147483646 w 119"/>
                <a:gd name="T13" fmla="*/ 2147483646 h 203"/>
                <a:gd name="T14" fmla="*/ 2147483646 w 119"/>
                <a:gd name="T15" fmla="*/ 2147483646 h 203"/>
                <a:gd name="T16" fmla="*/ 2147483646 w 119"/>
                <a:gd name="T17" fmla="*/ 2147483646 h 203"/>
                <a:gd name="T18" fmla="*/ 2147483646 w 119"/>
                <a:gd name="T19" fmla="*/ 2147483646 h 203"/>
                <a:gd name="T20" fmla="*/ 2147483646 w 119"/>
                <a:gd name="T21" fmla="*/ 2147483646 h 203"/>
                <a:gd name="T22" fmla="*/ 2147483646 w 119"/>
                <a:gd name="T23" fmla="*/ 2147483646 h 203"/>
                <a:gd name="T24" fmla="*/ 2147483646 w 119"/>
                <a:gd name="T25" fmla="*/ 2147483646 h 203"/>
                <a:gd name="T26" fmla="*/ 2147483646 w 119"/>
                <a:gd name="T27" fmla="*/ 2147483646 h 203"/>
                <a:gd name="T28" fmla="*/ 2147483646 w 119"/>
                <a:gd name="T29" fmla="*/ 2147483646 h 203"/>
                <a:gd name="T30" fmla="*/ 0 w 119"/>
                <a:gd name="T31" fmla="*/ 0 h 20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9"/>
                <a:gd name="T49" fmla="*/ 0 h 203"/>
                <a:gd name="T50" fmla="*/ 119 w 119"/>
                <a:gd name="T51" fmla="*/ 203 h 20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9" h="203">
                  <a:moveTo>
                    <a:pt x="0" y="0"/>
                  </a:moveTo>
                  <a:lnTo>
                    <a:pt x="12" y="53"/>
                  </a:lnTo>
                  <a:lnTo>
                    <a:pt x="36" y="63"/>
                  </a:lnTo>
                  <a:lnTo>
                    <a:pt x="60" y="138"/>
                  </a:lnTo>
                  <a:lnTo>
                    <a:pt x="72" y="148"/>
                  </a:lnTo>
                  <a:lnTo>
                    <a:pt x="84" y="170"/>
                  </a:lnTo>
                  <a:lnTo>
                    <a:pt x="96" y="202"/>
                  </a:lnTo>
                  <a:lnTo>
                    <a:pt x="106" y="191"/>
                  </a:lnTo>
                  <a:lnTo>
                    <a:pt x="118" y="202"/>
                  </a:lnTo>
                  <a:lnTo>
                    <a:pt x="118" y="180"/>
                  </a:lnTo>
                  <a:lnTo>
                    <a:pt x="96" y="170"/>
                  </a:lnTo>
                  <a:lnTo>
                    <a:pt x="84" y="127"/>
                  </a:lnTo>
                  <a:lnTo>
                    <a:pt x="106" y="138"/>
                  </a:lnTo>
                  <a:lnTo>
                    <a:pt x="72" y="95"/>
                  </a:lnTo>
                  <a:lnTo>
                    <a:pt x="48" y="63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65" name="Freeform 269"/>
            <p:cNvSpPr>
              <a:spLocks/>
            </p:cNvSpPr>
            <p:nvPr/>
          </p:nvSpPr>
          <p:spPr bwMode="auto">
            <a:xfrm>
              <a:off x="5351463" y="2112963"/>
              <a:ext cx="117475" cy="103187"/>
            </a:xfrm>
            <a:custGeom>
              <a:avLst/>
              <a:gdLst>
                <a:gd name="T0" fmla="*/ 2147483646 w 87"/>
                <a:gd name="T1" fmla="*/ 2147483646 h 76"/>
                <a:gd name="T2" fmla="*/ 2147483646 w 87"/>
                <a:gd name="T3" fmla="*/ 2147483646 h 76"/>
                <a:gd name="T4" fmla="*/ 2147483646 w 87"/>
                <a:gd name="T5" fmla="*/ 2147483646 h 76"/>
                <a:gd name="T6" fmla="*/ 2147483646 w 87"/>
                <a:gd name="T7" fmla="*/ 2147483646 h 76"/>
                <a:gd name="T8" fmla="*/ 0 w 87"/>
                <a:gd name="T9" fmla="*/ 2147483646 h 76"/>
                <a:gd name="T10" fmla="*/ 2147483646 w 87"/>
                <a:gd name="T11" fmla="*/ 0 h 76"/>
                <a:gd name="T12" fmla="*/ 2147483646 w 87"/>
                <a:gd name="T13" fmla="*/ 2147483646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76"/>
                <a:gd name="T23" fmla="*/ 87 w 87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76">
                  <a:moveTo>
                    <a:pt x="73" y="32"/>
                  </a:moveTo>
                  <a:lnTo>
                    <a:pt x="86" y="32"/>
                  </a:lnTo>
                  <a:lnTo>
                    <a:pt x="73" y="75"/>
                  </a:lnTo>
                  <a:lnTo>
                    <a:pt x="24" y="75"/>
                  </a:lnTo>
                  <a:lnTo>
                    <a:pt x="0" y="21"/>
                  </a:lnTo>
                  <a:lnTo>
                    <a:pt x="24" y="0"/>
                  </a:lnTo>
                  <a:lnTo>
                    <a:pt x="73" y="32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66" name="Freeform 271"/>
            <p:cNvSpPr>
              <a:spLocks/>
            </p:cNvSpPr>
            <p:nvPr/>
          </p:nvSpPr>
          <p:spPr bwMode="auto">
            <a:xfrm>
              <a:off x="5483225" y="2143125"/>
              <a:ext cx="84138" cy="74613"/>
            </a:xfrm>
            <a:custGeom>
              <a:avLst/>
              <a:gdLst>
                <a:gd name="T0" fmla="*/ 2147483646 w 62"/>
                <a:gd name="T1" fmla="*/ 2147483646 h 55"/>
                <a:gd name="T2" fmla="*/ 0 w 62"/>
                <a:gd name="T3" fmla="*/ 2147483646 h 55"/>
                <a:gd name="T4" fmla="*/ 2147483646 w 62"/>
                <a:gd name="T5" fmla="*/ 2147483646 h 55"/>
                <a:gd name="T6" fmla="*/ 2147483646 w 62"/>
                <a:gd name="T7" fmla="*/ 2147483646 h 55"/>
                <a:gd name="T8" fmla="*/ 2147483646 w 62"/>
                <a:gd name="T9" fmla="*/ 0 h 55"/>
                <a:gd name="T10" fmla="*/ 2147483646 w 62"/>
                <a:gd name="T11" fmla="*/ 2147483646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55"/>
                <a:gd name="T20" fmla="*/ 62 w 62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55">
                  <a:moveTo>
                    <a:pt x="12" y="10"/>
                  </a:moveTo>
                  <a:lnTo>
                    <a:pt x="0" y="54"/>
                  </a:lnTo>
                  <a:lnTo>
                    <a:pt x="24" y="54"/>
                  </a:lnTo>
                  <a:lnTo>
                    <a:pt x="61" y="21"/>
                  </a:lnTo>
                  <a:lnTo>
                    <a:pt x="48" y="0"/>
                  </a:lnTo>
                  <a:lnTo>
                    <a:pt x="12" y="1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67" name="Freeform 272"/>
            <p:cNvSpPr>
              <a:spLocks/>
            </p:cNvSpPr>
            <p:nvPr/>
          </p:nvSpPr>
          <p:spPr bwMode="auto">
            <a:xfrm>
              <a:off x="6329363" y="2187575"/>
              <a:ext cx="68262" cy="44450"/>
            </a:xfrm>
            <a:custGeom>
              <a:avLst/>
              <a:gdLst>
                <a:gd name="T0" fmla="*/ 0 w 50"/>
                <a:gd name="T1" fmla="*/ 0 h 33"/>
                <a:gd name="T2" fmla="*/ 0 w 50"/>
                <a:gd name="T3" fmla="*/ 2147483646 h 33"/>
                <a:gd name="T4" fmla="*/ 2147483646 w 50"/>
                <a:gd name="T5" fmla="*/ 2147483646 h 33"/>
                <a:gd name="T6" fmla="*/ 2147483646 w 50"/>
                <a:gd name="T7" fmla="*/ 2147483646 h 33"/>
                <a:gd name="T8" fmla="*/ 0 w 50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3"/>
                <a:gd name="T17" fmla="*/ 50 w 5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3">
                  <a:moveTo>
                    <a:pt x="0" y="0"/>
                  </a:moveTo>
                  <a:lnTo>
                    <a:pt x="0" y="21"/>
                  </a:lnTo>
                  <a:lnTo>
                    <a:pt x="36" y="32"/>
                  </a:lnTo>
                  <a:lnTo>
                    <a:pt x="49" y="1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68" name="Freeform 273"/>
            <p:cNvSpPr>
              <a:spLocks/>
            </p:cNvSpPr>
            <p:nvPr/>
          </p:nvSpPr>
          <p:spPr bwMode="auto">
            <a:xfrm>
              <a:off x="7143750" y="2200275"/>
              <a:ext cx="66675" cy="46038"/>
            </a:xfrm>
            <a:custGeom>
              <a:avLst/>
              <a:gdLst>
                <a:gd name="T0" fmla="*/ 0 w 49"/>
                <a:gd name="T1" fmla="*/ 0 h 34"/>
                <a:gd name="T2" fmla="*/ 0 w 49"/>
                <a:gd name="T3" fmla="*/ 2147483646 h 34"/>
                <a:gd name="T4" fmla="*/ 2147483646 w 49"/>
                <a:gd name="T5" fmla="*/ 2147483646 h 34"/>
                <a:gd name="T6" fmla="*/ 2147483646 w 49"/>
                <a:gd name="T7" fmla="*/ 0 h 34"/>
                <a:gd name="T8" fmla="*/ 0 w 49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4"/>
                <a:gd name="T17" fmla="*/ 49 w 49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4">
                  <a:moveTo>
                    <a:pt x="0" y="0"/>
                  </a:moveTo>
                  <a:lnTo>
                    <a:pt x="0" y="33"/>
                  </a:lnTo>
                  <a:lnTo>
                    <a:pt x="36" y="22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69" name="Freeform 274"/>
            <p:cNvSpPr>
              <a:spLocks/>
            </p:cNvSpPr>
            <p:nvPr/>
          </p:nvSpPr>
          <p:spPr bwMode="auto">
            <a:xfrm>
              <a:off x="6248400" y="2171700"/>
              <a:ext cx="52388" cy="58738"/>
            </a:xfrm>
            <a:custGeom>
              <a:avLst/>
              <a:gdLst>
                <a:gd name="T0" fmla="*/ 0 w 38"/>
                <a:gd name="T1" fmla="*/ 0 h 44"/>
                <a:gd name="T2" fmla="*/ 0 w 38"/>
                <a:gd name="T3" fmla="*/ 2147483646 h 44"/>
                <a:gd name="T4" fmla="*/ 2147483646 w 38"/>
                <a:gd name="T5" fmla="*/ 2147483646 h 44"/>
                <a:gd name="T6" fmla="*/ 2147483646 w 38"/>
                <a:gd name="T7" fmla="*/ 2147483646 h 44"/>
                <a:gd name="T8" fmla="*/ 0 w 38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44"/>
                <a:gd name="T17" fmla="*/ 38 w 3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44">
                  <a:moveTo>
                    <a:pt x="0" y="0"/>
                  </a:moveTo>
                  <a:lnTo>
                    <a:pt x="0" y="32"/>
                  </a:lnTo>
                  <a:lnTo>
                    <a:pt x="37" y="43"/>
                  </a:lnTo>
                  <a:lnTo>
                    <a:pt x="37" y="2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70" name="Freeform 276"/>
            <p:cNvSpPr>
              <a:spLocks/>
            </p:cNvSpPr>
            <p:nvPr/>
          </p:nvSpPr>
          <p:spPr bwMode="auto">
            <a:xfrm>
              <a:off x="7339013" y="2763838"/>
              <a:ext cx="52387" cy="42862"/>
            </a:xfrm>
            <a:custGeom>
              <a:avLst/>
              <a:gdLst>
                <a:gd name="T0" fmla="*/ 0 w 38"/>
                <a:gd name="T1" fmla="*/ 0 h 31"/>
                <a:gd name="T2" fmla="*/ 0 w 38"/>
                <a:gd name="T3" fmla="*/ 2147483646 h 31"/>
                <a:gd name="T4" fmla="*/ 2147483646 w 38"/>
                <a:gd name="T5" fmla="*/ 2147483646 h 31"/>
                <a:gd name="T6" fmla="*/ 0 w 38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1"/>
                <a:gd name="T14" fmla="*/ 38 w 38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1">
                  <a:moveTo>
                    <a:pt x="0" y="0"/>
                  </a:moveTo>
                  <a:lnTo>
                    <a:pt x="0" y="15"/>
                  </a:lnTo>
                  <a:lnTo>
                    <a:pt x="37" y="3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71" name="Freeform 277"/>
            <p:cNvSpPr>
              <a:spLocks/>
            </p:cNvSpPr>
            <p:nvPr/>
          </p:nvSpPr>
          <p:spPr bwMode="auto">
            <a:xfrm>
              <a:off x="7534275" y="2836863"/>
              <a:ext cx="47625" cy="39687"/>
            </a:xfrm>
            <a:custGeom>
              <a:avLst/>
              <a:gdLst>
                <a:gd name="T0" fmla="*/ 0 w 35"/>
                <a:gd name="T1" fmla="*/ 0 h 30"/>
                <a:gd name="T2" fmla="*/ 2147483646 w 35"/>
                <a:gd name="T3" fmla="*/ 2147483646 h 30"/>
                <a:gd name="T4" fmla="*/ 2147483646 w 35"/>
                <a:gd name="T5" fmla="*/ 2147483646 h 30"/>
                <a:gd name="T6" fmla="*/ 0 w 35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0"/>
                <a:gd name="T14" fmla="*/ 35 w 35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0">
                  <a:moveTo>
                    <a:pt x="0" y="0"/>
                  </a:moveTo>
                  <a:lnTo>
                    <a:pt x="17" y="29"/>
                  </a:lnTo>
                  <a:lnTo>
                    <a:pt x="34" y="2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72" name="Freeform 278" descr="Corée du Nord"/>
            <p:cNvSpPr>
              <a:spLocks/>
            </p:cNvSpPr>
            <p:nvPr/>
          </p:nvSpPr>
          <p:spPr bwMode="auto">
            <a:xfrm>
              <a:off x="6723063" y="3359150"/>
              <a:ext cx="115887" cy="190500"/>
            </a:xfrm>
            <a:custGeom>
              <a:avLst/>
              <a:gdLst>
                <a:gd name="T0" fmla="*/ 2147483646 w 86"/>
                <a:gd name="T1" fmla="*/ 0 h 140"/>
                <a:gd name="T2" fmla="*/ 2147483646 w 86"/>
                <a:gd name="T3" fmla="*/ 0 h 140"/>
                <a:gd name="T4" fmla="*/ 2147483646 w 86"/>
                <a:gd name="T5" fmla="*/ 2147483646 h 140"/>
                <a:gd name="T6" fmla="*/ 2147483646 w 86"/>
                <a:gd name="T7" fmla="*/ 2147483646 h 140"/>
                <a:gd name="T8" fmla="*/ 0 w 86"/>
                <a:gd name="T9" fmla="*/ 2147483646 h 140"/>
                <a:gd name="T10" fmla="*/ 2147483646 w 86"/>
                <a:gd name="T11" fmla="*/ 2147483646 h 140"/>
                <a:gd name="T12" fmla="*/ 2147483646 w 86"/>
                <a:gd name="T13" fmla="*/ 2147483646 h 140"/>
                <a:gd name="T14" fmla="*/ 0 w 86"/>
                <a:gd name="T15" fmla="*/ 2147483646 h 140"/>
                <a:gd name="T16" fmla="*/ 2147483646 w 86"/>
                <a:gd name="T17" fmla="*/ 2147483646 h 140"/>
                <a:gd name="T18" fmla="*/ 2147483646 w 86"/>
                <a:gd name="T19" fmla="*/ 2147483646 h 140"/>
                <a:gd name="T20" fmla="*/ 2147483646 w 86"/>
                <a:gd name="T21" fmla="*/ 2147483646 h 140"/>
                <a:gd name="T22" fmla="*/ 2147483646 w 86"/>
                <a:gd name="T23" fmla="*/ 2147483646 h 140"/>
                <a:gd name="T24" fmla="*/ 2147483646 w 86"/>
                <a:gd name="T25" fmla="*/ 2147483646 h 140"/>
                <a:gd name="T26" fmla="*/ 2147483646 w 86"/>
                <a:gd name="T27" fmla="*/ 2147483646 h 140"/>
                <a:gd name="T28" fmla="*/ 2147483646 w 86"/>
                <a:gd name="T29" fmla="*/ 2147483646 h 140"/>
                <a:gd name="T30" fmla="*/ 2147483646 w 86"/>
                <a:gd name="T31" fmla="*/ 2147483646 h 140"/>
                <a:gd name="T32" fmla="*/ 2147483646 w 86"/>
                <a:gd name="T33" fmla="*/ 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140"/>
                <a:gd name="T53" fmla="*/ 86 w 86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140">
                  <a:moveTo>
                    <a:pt x="85" y="0"/>
                  </a:moveTo>
                  <a:lnTo>
                    <a:pt x="60" y="0"/>
                  </a:lnTo>
                  <a:lnTo>
                    <a:pt x="36" y="42"/>
                  </a:lnTo>
                  <a:lnTo>
                    <a:pt x="12" y="42"/>
                  </a:lnTo>
                  <a:lnTo>
                    <a:pt x="0" y="96"/>
                  </a:lnTo>
                  <a:lnTo>
                    <a:pt x="12" y="96"/>
                  </a:lnTo>
                  <a:lnTo>
                    <a:pt x="12" y="106"/>
                  </a:lnTo>
                  <a:lnTo>
                    <a:pt x="0" y="117"/>
                  </a:lnTo>
                  <a:lnTo>
                    <a:pt x="24" y="139"/>
                  </a:lnTo>
                  <a:lnTo>
                    <a:pt x="36" y="128"/>
                  </a:lnTo>
                  <a:lnTo>
                    <a:pt x="48" y="128"/>
                  </a:lnTo>
                  <a:lnTo>
                    <a:pt x="85" y="117"/>
                  </a:lnTo>
                  <a:lnTo>
                    <a:pt x="60" y="96"/>
                  </a:lnTo>
                  <a:lnTo>
                    <a:pt x="48" y="96"/>
                  </a:lnTo>
                  <a:lnTo>
                    <a:pt x="72" y="53"/>
                  </a:lnTo>
                  <a:lnTo>
                    <a:pt x="60" y="32"/>
                  </a:lnTo>
                  <a:lnTo>
                    <a:pt x="8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73" name="Freeform 279" descr="Mongolie"/>
            <p:cNvSpPr>
              <a:spLocks/>
            </p:cNvSpPr>
            <p:nvPr/>
          </p:nvSpPr>
          <p:spPr bwMode="auto">
            <a:xfrm>
              <a:off x="5761038" y="3171825"/>
              <a:ext cx="735012" cy="320675"/>
            </a:xfrm>
            <a:custGeom>
              <a:avLst/>
              <a:gdLst>
                <a:gd name="T0" fmla="*/ 2147483646 w 543"/>
                <a:gd name="T1" fmla="*/ 2147483646 h 237"/>
                <a:gd name="T2" fmla="*/ 2147483646 w 543"/>
                <a:gd name="T3" fmla="*/ 2147483646 h 237"/>
                <a:gd name="T4" fmla="*/ 2147483646 w 543"/>
                <a:gd name="T5" fmla="*/ 2147483646 h 237"/>
                <a:gd name="T6" fmla="*/ 2147483646 w 543"/>
                <a:gd name="T7" fmla="*/ 2147483646 h 237"/>
                <a:gd name="T8" fmla="*/ 2147483646 w 543"/>
                <a:gd name="T9" fmla="*/ 2147483646 h 237"/>
                <a:gd name="T10" fmla="*/ 2147483646 w 543"/>
                <a:gd name="T11" fmla="*/ 2147483646 h 237"/>
                <a:gd name="T12" fmla="*/ 2147483646 w 543"/>
                <a:gd name="T13" fmla="*/ 2147483646 h 237"/>
                <a:gd name="T14" fmla="*/ 2147483646 w 543"/>
                <a:gd name="T15" fmla="*/ 2147483646 h 237"/>
                <a:gd name="T16" fmla="*/ 2147483646 w 543"/>
                <a:gd name="T17" fmla="*/ 0 h 237"/>
                <a:gd name="T18" fmla="*/ 2147483646 w 543"/>
                <a:gd name="T19" fmla="*/ 2147483646 h 237"/>
                <a:gd name="T20" fmla="*/ 2147483646 w 543"/>
                <a:gd name="T21" fmla="*/ 2147483646 h 237"/>
                <a:gd name="T22" fmla="*/ 2147483646 w 543"/>
                <a:gd name="T23" fmla="*/ 2147483646 h 237"/>
                <a:gd name="T24" fmla="*/ 2147483646 w 543"/>
                <a:gd name="T25" fmla="*/ 2147483646 h 237"/>
                <a:gd name="T26" fmla="*/ 2147483646 w 543"/>
                <a:gd name="T27" fmla="*/ 2147483646 h 237"/>
                <a:gd name="T28" fmla="*/ 0 w 543"/>
                <a:gd name="T29" fmla="*/ 2147483646 h 237"/>
                <a:gd name="T30" fmla="*/ 2147483646 w 543"/>
                <a:gd name="T31" fmla="*/ 2147483646 h 237"/>
                <a:gd name="T32" fmla="*/ 2147483646 w 543"/>
                <a:gd name="T33" fmla="*/ 2147483646 h 237"/>
                <a:gd name="T34" fmla="*/ 2147483646 w 543"/>
                <a:gd name="T35" fmla="*/ 2147483646 h 237"/>
                <a:gd name="T36" fmla="*/ 2147483646 w 543"/>
                <a:gd name="T37" fmla="*/ 2147483646 h 237"/>
                <a:gd name="T38" fmla="*/ 2147483646 w 543"/>
                <a:gd name="T39" fmla="*/ 2147483646 h 237"/>
                <a:gd name="T40" fmla="*/ 2147483646 w 543"/>
                <a:gd name="T41" fmla="*/ 2147483646 h 237"/>
                <a:gd name="T42" fmla="*/ 2147483646 w 543"/>
                <a:gd name="T43" fmla="*/ 2147483646 h 237"/>
                <a:gd name="T44" fmla="*/ 2147483646 w 543"/>
                <a:gd name="T45" fmla="*/ 2147483646 h 237"/>
                <a:gd name="T46" fmla="*/ 2147483646 w 543"/>
                <a:gd name="T47" fmla="*/ 2147483646 h 237"/>
                <a:gd name="T48" fmla="*/ 2147483646 w 543"/>
                <a:gd name="T49" fmla="*/ 2147483646 h 237"/>
                <a:gd name="T50" fmla="*/ 2147483646 w 543"/>
                <a:gd name="T51" fmla="*/ 2147483646 h 237"/>
                <a:gd name="T52" fmla="*/ 2147483646 w 543"/>
                <a:gd name="T53" fmla="*/ 2147483646 h 237"/>
                <a:gd name="T54" fmla="*/ 2147483646 w 543"/>
                <a:gd name="T55" fmla="*/ 2147483646 h 237"/>
                <a:gd name="T56" fmla="*/ 2147483646 w 543"/>
                <a:gd name="T57" fmla="*/ 2147483646 h 237"/>
                <a:gd name="T58" fmla="*/ 2147483646 w 543"/>
                <a:gd name="T59" fmla="*/ 2147483646 h 237"/>
                <a:gd name="T60" fmla="*/ 2147483646 w 543"/>
                <a:gd name="T61" fmla="*/ 2147483646 h 237"/>
                <a:gd name="T62" fmla="*/ 2147483646 w 543"/>
                <a:gd name="T63" fmla="*/ 2147483646 h 237"/>
                <a:gd name="T64" fmla="*/ 2147483646 w 543"/>
                <a:gd name="T65" fmla="*/ 2147483646 h 237"/>
                <a:gd name="T66" fmla="*/ 2147483646 w 543"/>
                <a:gd name="T67" fmla="*/ 2147483646 h 237"/>
                <a:gd name="T68" fmla="*/ 2147483646 w 543"/>
                <a:gd name="T69" fmla="*/ 2147483646 h 237"/>
                <a:gd name="T70" fmla="*/ 2147483646 w 543"/>
                <a:gd name="T71" fmla="*/ 2147483646 h 237"/>
                <a:gd name="T72" fmla="*/ 2147483646 w 543"/>
                <a:gd name="T73" fmla="*/ 2147483646 h 237"/>
                <a:gd name="T74" fmla="*/ 2147483646 w 543"/>
                <a:gd name="T75" fmla="*/ 2147483646 h 237"/>
                <a:gd name="T76" fmla="*/ 2147483646 w 543"/>
                <a:gd name="T77" fmla="*/ 2147483646 h 2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43"/>
                <a:gd name="T118" fmla="*/ 0 h 237"/>
                <a:gd name="T119" fmla="*/ 543 w 543"/>
                <a:gd name="T120" fmla="*/ 237 h 2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43" h="237">
                  <a:moveTo>
                    <a:pt x="469" y="21"/>
                  </a:moveTo>
                  <a:lnTo>
                    <a:pt x="421" y="10"/>
                  </a:lnTo>
                  <a:lnTo>
                    <a:pt x="409" y="42"/>
                  </a:lnTo>
                  <a:lnTo>
                    <a:pt x="385" y="32"/>
                  </a:lnTo>
                  <a:lnTo>
                    <a:pt x="361" y="42"/>
                  </a:lnTo>
                  <a:lnTo>
                    <a:pt x="289" y="21"/>
                  </a:lnTo>
                  <a:lnTo>
                    <a:pt x="228" y="32"/>
                  </a:lnTo>
                  <a:lnTo>
                    <a:pt x="216" y="10"/>
                  </a:lnTo>
                  <a:lnTo>
                    <a:pt x="156" y="0"/>
                  </a:lnTo>
                  <a:lnTo>
                    <a:pt x="144" y="32"/>
                  </a:lnTo>
                  <a:lnTo>
                    <a:pt x="144" y="64"/>
                  </a:lnTo>
                  <a:lnTo>
                    <a:pt x="96" y="64"/>
                  </a:lnTo>
                  <a:lnTo>
                    <a:pt x="96" y="53"/>
                  </a:lnTo>
                  <a:lnTo>
                    <a:pt x="60" y="53"/>
                  </a:lnTo>
                  <a:lnTo>
                    <a:pt x="0" y="107"/>
                  </a:lnTo>
                  <a:lnTo>
                    <a:pt x="24" y="118"/>
                  </a:lnTo>
                  <a:lnTo>
                    <a:pt x="24" y="128"/>
                  </a:lnTo>
                  <a:lnTo>
                    <a:pt x="36" y="128"/>
                  </a:lnTo>
                  <a:lnTo>
                    <a:pt x="60" y="128"/>
                  </a:lnTo>
                  <a:lnTo>
                    <a:pt x="72" y="160"/>
                  </a:lnTo>
                  <a:lnTo>
                    <a:pt x="72" y="182"/>
                  </a:lnTo>
                  <a:lnTo>
                    <a:pt x="168" y="203"/>
                  </a:lnTo>
                  <a:lnTo>
                    <a:pt x="192" y="225"/>
                  </a:lnTo>
                  <a:lnTo>
                    <a:pt x="252" y="203"/>
                  </a:lnTo>
                  <a:lnTo>
                    <a:pt x="277" y="214"/>
                  </a:lnTo>
                  <a:lnTo>
                    <a:pt x="277" y="225"/>
                  </a:lnTo>
                  <a:lnTo>
                    <a:pt x="361" y="236"/>
                  </a:lnTo>
                  <a:lnTo>
                    <a:pt x="373" y="214"/>
                  </a:lnTo>
                  <a:lnTo>
                    <a:pt x="421" y="203"/>
                  </a:lnTo>
                  <a:lnTo>
                    <a:pt x="445" y="171"/>
                  </a:lnTo>
                  <a:lnTo>
                    <a:pt x="433" y="150"/>
                  </a:lnTo>
                  <a:lnTo>
                    <a:pt x="445" y="139"/>
                  </a:lnTo>
                  <a:lnTo>
                    <a:pt x="469" y="139"/>
                  </a:lnTo>
                  <a:lnTo>
                    <a:pt x="493" y="118"/>
                  </a:lnTo>
                  <a:lnTo>
                    <a:pt x="517" y="85"/>
                  </a:lnTo>
                  <a:lnTo>
                    <a:pt x="542" y="75"/>
                  </a:lnTo>
                  <a:lnTo>
                    <a:pt x="517" y="53"/>
                  </a:lnTo>
                  <a:lnTo>
                    <a:pt x="469" y="53"/>
                  </a:lnTo>
                  <a:lnTo>
                    <a:pt x="469" y="21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74" name="Freeform 280" descr="Taiwan"/>
            <p:cNvSpPr>
              <a:spLocks/>
            </p:cNvSpPr>
            <p:nvPr/>
          </p:nvSpPr>
          <p:spPr bwMode="auto">
            <a:xfrm>
              <a:off x="6737350" y="3938588"/>
              <a:ext cx="50800" cy="87312"/>
            </a:xfrm>
            <a:custGeom>
              <a:avLst/>
              <a:gdLst>
                <a:gd name="T0" fmla="*/ 2147483646 w 38"/>
                <a:gd name="T1" fmla="*/ 0 h 65"/>
                <a:gd name="T2" fmla="*/ 2147483646 w 38"/>
                <a:gd name="T3" fmla="*/ 0 h 65"/>
                <a:gd name="T4" fmla="*/ 0 w 38"/>
                <a:gd name="T5" fmla="*/ 2147483646 h 65"/>
                <a:gd name="T6" fmla="*/ 2147483646 w 38"/>
                <a:gd name="T7" fmla="*/ 2147483646 h 65"/>
                <a:gd name="T8" fmla="*/ 2147483646 w 38"/>
                <a:gd name="T9" fmla="*/ 2147483646 h 65"/>
                <a:gd name="T10" fmla="*/ 2147483646 w 38"/>
                <a:gd name="T11" fmla="*/ 2147483646 h 65"/>
                <a:gd name="T12" fmla="*/ 2147483646 w 38"/>
                <a:gd name="T13" fmla="*/ 2147483646 h 65"/>
                <a:gd name="T14" fmla="*/ 2147483646 w 38"/>
                <a:gd name="T15" fmla="*/ 0 h 65"/>
                <a:gd name="T16" fmla="*/ 2147483646 w 38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65"/>
                <a:gd name="T29" fmla="*/ 38 w 38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65">
                  <a:moveTo>
                    <a:pt x="24" y="0"/>
                  </a:moveTo>
                  <a:lnTo>
                    <a:pt x="12" y="0"/>
                  </a:lnTo>
                  <a:lnTo>
                    <a:pt x="0" y="21"/>
                  </a:lnTo>
                  <a:lnTo>
                    <a:pt x="12" y="53"/>
                  </a:lnTo>
                  <a:lnTo>
                    <a:pt x="24" y="64"/>
                  </a:lnTo>
                  <a:lnTo>
                    <a:pt x="24" y="53"/>
                  </a:lnTo>
                  <a:lnTo>
                    <a:pt x="37" y="42"/>
                  </a:lnTo>
                  <a:lnTo>
                    <a:pt x="37" y="0"/>
                  </a:lnTo>
                  <a:lnTo>
                    <a:pt x="24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75" name="Freeform 281" descr="Chine"/>
            <p:cNvSpPr>
              <a:spLocks/>
            </p:cNvSpPr>
            <p:nvPr/>
          </p:nvSpPr>
          <p:spPr bwMode="auto">
            <a:xfrm>
              <a:off x="5511800" y="3027363"/>
              <a:ext cx="1327150" cy="1058862"/>
            </a:xfrm>
            <a:custGeom>
              <a:avLst/>
              <a:gdLst>
                <a:gd name="T0" fmla="*/ 2147483646 w 980"/>
                <a:gd name="T1" fmla="*/ 2147483646 h 781"/>
                <a:gd name="T2" fmla="*/ 2147483646 w 980"/>
                <a:gd name="T3" fmla="*/ 2147483646 h 781"/>
                <a:gd name="T4" fmla="*/ 2147483646 w 980"/>
                <a:gd name="T5" fmla="*/ 2147483646 h 781"/>
                <a:gd name="T6" fmla="*/ 2147483646 w 980"/>
                <a:gd name="T7" fmla="*/ 2147483646 h 781"/>
                <a:gd name="T8" fmla="*/ 2147483646 w 980"/>
                <a:gd name="T9" fmla="*/ 2147483646 h 781"/>
                <a:gd name="T10" fmla="*/ 2147483646 w 980"/>
                <a:gd name="T11" fmla="*/ 2147483646 h 781"/>
                <a:gd name="T12" fmla="*/ 2147483646 w 980"/>
                <a:gd name="T13" fmla="*/ 2147483646 h 781"/>
                <a:gd name="T14" fmla="*/ 2147483646 w 980"/>
                <a:gd name="T15" fmla="*/ 2147483646 h 781"/>
                <a:gd name="T16" fmla="*/ 2147483646 w 980"/>
                <a:gd name="T17" fmla="*/ 2147483646 h 781"/>
                <a:gd name="T18" fmla="*/ 2147483646 w 980"/>
                <a:gd name="T19" fmla="*/ 2147483646 h 781"/>
                <a:gd name="T20" fmla="*/ 2147483646 w 980"/>
                <a:gd name="T21" fmla="*/ 2147483646 h 781"/>
                <a:gd name="T22" fmla="*/ 2147483646 w 980"/>
                <a:gd name="T23" fmla="*/ 2147483646 h 781"/>
                <a:gd name="T24" fmla="*/ 2147483646 w 980"/>
                <a:gd name="T25" fmla="*/ 2147483646 h 781"/>
                <a:gd name="T26" fmla="*/ 2147483646 w 980"/>
                <a:gd name="T27" fmla="*/ 2147483646 h 781"/>
                <a:gd name="T28" fmla="*/ 2147483646 w 980"/>
                <a:gd name="T29" fmla="*/ 2147483646 h 781"/>
                <a:gd name="T30" fmla="*/ 2147483646 w 980"/>
                <a:gd name="T31" fmla="*/ 2147483646 h 781"/>
                <a:gd name="T32" fmla="*/ 2147483646 w 980"/>
                <a:gd name="T33" fmla="*/ 2147483646 h 781"/>
                <a:gd name="T34" fmla="*/ 2147483646 w 980"/>
                <a:gd name="T35" fmla="*/ 2147483646 h 781"/>
                <a:gd name="T36" fmla="*/ 2147483646 w 980"/>
                <a:gd name="T37" fmla="*/ 2147483646 h 781"/>
                <a:gd name="T38" fmla="*/ 2147483646 w 980"/>
                <a:gd name="T39" fmla="*/ 2147483646 h 781"/>
                <a:gd name="T40" fmla="*/ 2147483646 w 980"/>
                <a:gd name="T41" fmla="*/ 2147483646 h 781"/>
                <a:gd name="T42" fmla="*/ 2147483646 w 980"/>
                <a:gd name="T43" fmla="*/ 2147483646 h 781"/>
                <a:gd name="T44" fmla="*/ 2147483646 w 980"/>
                <a:gd name="T45" fmla="*/ 2147483646 h 781"/>
                <a:gd name="T46" fmla="*/ 2147483646 w 980"/>
                <a:gd name="T47" fmla="*/ 2147483646 h 781"/>
                <a:gd name="T48" fmla="*/ 2147483646 w 980"/>
                <a:gd name="T49" fmla="*/ 2147483646 h 781"/>
                <a:gd name="T50" fmla="*/ 2147483646 w 980"/>
                <a:gd name="T51" fmla="*/ 2147483646 h 781"/>
                <a:gd name="T52" fmla="*/ 2147483646 w 980"/>
                <a:gd name="T53" fmla="*/ 2147483646 h 781"/>
                <a:gd name="T54" fmla="*/ 2147483646 w 980"/>
                <a:gd name="T55" fmla="*/ 2147483646 h 781"/>
                <a:gd name="T56" fmla="*/ 2147483646 w 980"/>
                <a:gd name="T57" fmla="*/ 2147483646 h 781"/>
                <a:gd name="T58" fmla="*/ 2147483646 w 980"/>
                <a:gd name="T59" fmla="*/ 2147483646 h 781"/>
                <a:gd name="T60" fmla="*/ 2147483646 w 980"/>
                <a:gd name="T61" fmla="*/ 2147483646 h 781"/>
                <a:gd name="T62" fmla="*/ 2147483646 w 980"/>
                <a:gd name="T63" fmla="*/ 2147483646 h 781"/>
                <a:gd name="T64" fmla="*/ 2147483646 w 980"/>
                <a:gd name="T65" fmla="*/ 2147483646 h 781"/>
                <a:gd name="T66" fmla="*/ 2147483646 w 980"/>
                <a:gd name="T67" fmla="*/ 2147483646 h 781"/>
                <a:gd name="T68" fmla="*/ 2147483646 w 980"/>
                <a:gd name="T69" fmla="*/ 2147483646 h 781"/>
                <a:gd name="T70" fmla="*/ 2147483646 w 980"/>
                <a:gd name="T71" fmla="*/ 2147483646 h 781"/>
                <a:gd name="T72" fmla="*/ 2147483646 w 980"/>
                <a:gd name="T73" fmla="*/ 2147483646 h 781"/>
                <a:gd name="T74" fmla="*/ 2147483646 w 980"/>
                <a:gd name="T75" fmla="*/ 2147483646 h 781"/>
                <a:gd name="T76" fmla="*/ 2147483646 w 980"/>
                <a:gd name="T77" fmla="*/ 2147483646 h 781"/>
                <a:gd name="T78" fmla="*/ 2147483646 w 980"/>
                <a:gd name="T79" fmla="*/ 2147483646 h 781"/>
                <a:gd name="T80" fmla="*/ 2147483646 w 980"/>
                <a:gd name="T81" fmla="*/ 2147483646 h 781"/>
                <a:gd name="T82" fmla="*/ 2147483646 w 980"/>
                <a:gd name="T83" fmla="*/ 2147483646 h 7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80"/>
                <a:gd name="T127" fmla="*/ 0 h 781"/>
                <a:gd name="T128" fmla="*/ 980 w 980"/>
                <a:gd name="T129" fmla="*/ 781 h 7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80" h="781">
                  <a:moveTo>
                    <a:pt x="725" y="182"/>
                  </a:moveTo>
                  <a:lnTo>
                    <a:pt x="701" y="192"/>
                  </a:lnTo>
                  <a:lnTo>
                    <a:pt x="676" y="224"/>
                  </a:lnTo>
                  <a:lnTo>
                    <a:pt x="652" y="246"/>
                  </a:lnTo>
                  <a:lnTo>
                    <a:pt x="628" y="246"/>
                  </a:lnTo>
                  <a:lnTo>
                    <a:pt x="616" y="257"/>
                  </a:lnTo>
                  <a:lnTo>
                    <a:pt x="628" y="278"/>
                  </a:lnTo>
                  <a:lnTo>
                    <a:pt x="604" y="310"/>
                  </a:lnTo>
                  <a:lnTo>
                    <a:pt x="555" y="321"/>
                  </a:lnTo>
                  <a:lnTo>
                    <a:pt x="543" y="342"/>
                  </a:lnTo>
                  <a:lnTo>
                    <a:pt x="459" y="331"/>
                  </a:lnTo>
                  <a:lnTo>
                    <a:pt x="459" y="321"/>
                  </a:lnTo>
                  <a:lnTo>
                    <a:pt x="435" y="310"/>
                  </a:lnTo>
                  <a:lnTo>
                    <a:pt x="374" y="331"/>
                  </a:lnTo>
                  <a:lnTo>
                    <a:pt x="350" y="310"/>
                  </a:lnTo>
                  <a:lnTo>
                    <a:pt x="253" y="289"/>
                  </a:lnTo>
                  <a:lnTo>
                    <a:pt x="253" y="267"/>
                  </a:lnTo>
                  <a:lnTo>
                    <a:pt x="241" y="235"/>
                  </a:lnTo>
                  <a:lnTo>
                    <a:pt x="217" y="235"/>
                  </a:lnTo>
                  <a:lnTo>
                    <a:pt x="205" y="235"/>
                  </a:lnTo>
                  <a:lnTo>
                    <a:pt x="205" y="224"/>
                  </a:lnTo>
                  <a:lnTo>
                    <a:pt x="181" y="214"/>
                  </a:lnTo>
                  <a:lnTo>
                    <a:pt x="169" y="267"/>
                  </a:lnTo>
                  <a:lnTo>
                    <a:pt x="120" y="257"/>
                  </a:lnTo>
                  <a:lnTo>
                    <a:pt x="120" y="299"/>
                  </a:lnTo>
                  <a:lnTo>
                    <a:pt x="84" y="310"/>
                  </a:lnTo>
                  <a:lnTo>
                    <a:pt x="108" y="342"/>
                  </a:lnTo>
                  <a:lnTo>
                    <a:pt x="96" y="385"/>
                  </a:lnTo>
                  <a:lnTo>
                    <a:pt x="48" y="417"/>
                  </a:lnTo>
                  <a:lnTo>
                    <a:pt x="36" y="406"/>
                  </a:lnTo>
                  <a:lnTo>
                    <a:pt x="0" y="428"/>
                  </a:lnTo>
                  <a:lnTo>
                    <a:pt x="24" y="437"/>
                  </a:lnTo>
                  <a:lnTo>
                    <a:pt x="36" y="469"/>
                  </a:lnTo>
                  <a:lnTo>
                    <a:pt x="72" y="490"/>
                  </a:lnTo>
                  <a:lnTo>
                    <a:pt x="132" y="522"/>
                  </a:lnTo>
                  <a:lnTo>
                    <a:pt x="132" y="512"/>
                  </a:lnTo>
                  <a:lnTo>
                    <a:pt x="132" y="565"/>
                  </a:lnTo>
                  <a:lnTo>
                    <a:pt x="120" y="565"/>
                  </a:lnTo>
                  <a:lnTo>
                    <a:pt x="132" y="597"/>
                  </a:lnTo>
                  <a:lnTo>
                    <a:pt x="181" y="619"/>
                  </a:lnTo>
                  <a:lnTo>
                    <a:pt x="193" y="630"/>
                  </a:lnTo>
                  <a:lnTo>
                    <a:pt x="217" y="630"/>
                  </a:lnTo>
                  <a:lnTo>
                    <a:pt x="265" y="651"/>
                  </a:lnTo>
                  <a:lnTo>
                    <a:pt x="302" y="651"/>
                  </a:lnTo>
                  <a:lnTo>
                    <a:pt x="314" y="651"/>
                  </a:lnTo>
                  <a:lnTo>
                    <a:pt x="326" y="662"/>
                  </a:lnTo>
                  <a:lnTo>
                    <a:pt x="338" y="651"/>
                  </a:lnTo>
                  <a:lnTo>
                    <a:pt x="374" y="651"/>
                  </a:lnTo>
                  <a:lnTo>
                    <a:pt x="410" y="630"/>
                  </a:lnTo>
                  <a:lnTo>
                    <a:pt x="435" y="630"/>
                  </a:lnTo>
                  <a:lnTo>
                    <a:pt x="447" y="619"/>
                  </a:lnTo>
                  <a:lnTo>
                    <a:pt x="459" y="630"/>
                  </a:lnTo>
                  <a:lnTo>
                    <a:pt x="471" y="640"/>
                  </a:lnTo>
                  <a:lnTo>
                    <a:pt x="495" y="630"/>
                  </a:lnTo>
                  <a:lnTo>
                    <a:pt x="495" y="651"/>
                  </a:lnTo>
                  <a:lnTo>
                    <a:pt x="507" y="683"/>
                  </a:lnTo>
                  <a:lnTo>
                    <a:pt x="507" y="705"/>
                  </a:lnTo>
                  <a:lnTo>
                    <a:pt x="507" y="726"/>
                  </a:lnTo>
                  <a:lnTo>
                    <a:pt x="507" y="715"/>
                  </a:lnTo>
                  <a:lnTo>
                    <a:pt x="519" y="769"/>
                  </a:lnTo>
                  <a:lnTo>
                    <a:pt x="555" y="769"/>
                  </a:lnTo>
                  <a:lnTo>
                    <a:pt x="580" y="780"/>
                  </a:lnTo>
                  <a:lnTo>
                    <a:pt x="580" y="769"/>
                  </a:lnTo>
                  <a:lnTo>
                    <a:pt x="580" y="758"/>
                  </a:lnTo>
                  <a:lnTo>
                    <a:pt x="604" y="747"/>
                  </a:lnTo>
                  <a:lnTo>
                    <a:pt x="616" y="737"/>
                  </a:lnTo>
                  <a:lnTo>
                    <a:pt x="652" y="737"/>
                  </a:lnTo>
                  <a:lnTo>
                    <a:pt x="664" y="737"/>
                  </a:lnTo>
                  <a:lnTo>
                    <a:pt x="676" y="747"/>
                  </a:lnTo>
                  <a:lnTo>
                    <a:pt x="701" y="769"/>
                  </a:lnTo>
                  <a:lnTo>
                    <a:pt x="725" y="758"/>
                  </a:lnTo>
                  <a:lnTo>
                    <a:pt x="725" y="769"/>
                  </a:lnTo>
                  <a:lnTo>
                    <a:pt x="737" y="780"/>
                  </a:lnTo>
                  <a:lnTo>
                    <a:pt x="749" y="780"/>
                  </a:lnTo>
                  <a:lnTo>
                    <a:pt x="749" y="769"/>
                  </a:lnTo>
                  <a:lnTo>
                    <a:pt x="749" y="758"/>
                  </a:lnTo>
                  <a:lnTo>
                    <a:pt x="785" y="737"/>
                  </a:lnTo>
                  <a:lnTo>
                    <a:pt x="797" y="726"/>
                  </a:lnTo>
                  <a:lnTo>
                    <a:pt x="797" y="737"/>
                  </a:lnTo>
                  <a:lnTo>
                    <a:pt x="809" y="726"/>
                  </a:lnTo>
                  <a:lnTo>
                    <a:pt x="833" y="726"/>
                  </a:lnTo>
                  <a:lnTo>
                    <a:pt x="882" y="672"/>
                  </a:lnTo>
                  <a:lnTo>
                    <a:pt x="906" y="576"/>
                  </a:lnTo>
                  <a:lnTo>
                    <a:pt x="894" y="555"/>
                  </a:lnTo>
                  <a:lnTo>
                    <a:pt x="882" y="555"/>
                  </a:lnTo>
                  <a:lnTo>
                    <a:pt x="894" y="533"/>
                  </a:lnTo>
                  <a:lnTo>
                    <a:pt x="894" y="522"/>
                  </a:lnTo>
                  <a:lnTo>
                    <a:pt x="870" y="480"/>
                  </a:lnTo>
                  <a:lnTo>
                    <a:pt x="833" y="469"/>
                  </a:lnTo>
                  <a:lnTo>
                    <a:pt x="833" y="448"/>
                  </a:lnTo>
                  <a:lnTo>
                    <a:pt x="858" y="417"/>
                  </a:lnTo>
                  <a:lnTo>
                    <a:pt x="870" y="417"/>
                  </a:lnTo>
                  <a:lnTo>
                    <a:pt x="870" y="406"/>
                  </a:lnTo>
                  <a:lnTo>
                    <a:pt x="833" y="396"/>
                  </a:lnTo>
                  <a:lnTo>
                    <a:pt x="821" y="406"/>
                  </a:lnTo>
                  <a:lnTo>
                    <a:pt x="773" y="374"/>
                  </a:lnTo>
                  <a:lnTo>
                    <a:pt x="797" y="364"/>
                  </a:lnTo>
                  <a:lnTo>
                    <a:pt x="833" y="310"/>
                  </a:lnTo>
                  <a:lnTo>
                    <a:pt x="846" y="331"/>
                  </a:lnTo>
                  <a:lnTo>
                    <a:pt x="833" y="353"/>
                  </a:lnTo>
                  <a:lnTo>
                    <a:pt x="833" y="364"/>
                  </a:lnTo>
                  <a:lnTo>
                    <a:pt x="858" y="353"/>
                  </a:lnTo>
                  <a:lnTo>
                    <a:pt x="894" y="342"/>
                  </a:lnTo>
                  <a:lnTo>
                    <a:pt x="906" y="289"/>
                  </a:lnTo>
                  <a:lnTo>
                    <a:pt x="930" y="289"/>
                  </a:lnTo>
                  <a:lnTo>
                    <a:pt x="954" y="246"/>
                  </a:lnTo>
                  <a:lnTo>
                    <a:pt x="979" y="246"/>
                  </a:lnTo>
                  <a:lnTo>
                    <a:pt x="942" y="203"/>
                  </a:lnTo>
                  <a:lnTo>
                    <a:pt x="979" y="182"/>
                  </a:lnTo>
                  <a:lnTo>
                    <a:pt x="966" y="117"/>
                  </a:lnTo>
                  <a:lnTo>
                    <a:pt x="942" y="117"/>
                  </a:lnTo>
                  <a:lnTo>
                    <a:pt x="930" y="139"/>
                  </a:lnTo>
                  <a:lnTo>
                    <a:pt x="906" y="128"/>
                  </a:lnTo>
                  <a:lnTo>
                    <a:pt x="858" y="96"/>
                  </a:lnTo>
                  <a:lnTo>
                    <a:pt x="846" y="96"/>
                  </a:lnTo>
                  <a:lnTo>
                    <a:pt x="821" y="74"/>
                  </a:lnTo>
                  <a:lnTo>
                    <a:pt x="773" y="32"/>
                  </a:lnTo>
                  <a:lnTo>
                    <a:pt x="725" y="0"/>
                  </a:lnTo>
                  <a:lnTo>
                    <a:pt x="701" y="10"/>
                  </a:lnTo>
                  <a:lnTo>
                    <a:pt x="676" y="42"/>
                  </a:lnTo>
                  <a:lnTo>
                    <a:pt x="701" y="42"/>
                  </a:lnTo>
                  <a:lnTo>
                    <a:pt x="701" y="74"/>
                  </a:lnTo>
                  <a:lnTo>
                    <a:pt x="688" y="117"/>
                  </a:lnTo>
                  <a:lnTo>
                    <a:pt x="676" y="128"/>
                  </a:lnTo>
                  <a:lnTo>
                    <a:pt x="652" y="128"/>
                  </a:lnTo>
                  <a:lnTo>
                    <a:pt x="652" y="160"/>
                  </a:lnTo>
                  <a:lnTo>
                    <a:pt x="701" y="160"/>
                  </a:lnTo>
                  <a:lnTo>
                    <a:pt x="725" y="182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76" name="Freeform 282"/>
            <p:cNvSpPr>
              <a:spLocks/>
            </p:cNvSpPr>
            <p:nvPr/>
          </p:nvSpPr>
          <p:spPr bwMode="auto">
            <a:xfrm>
              <a:off x="6461125" y="4098925"/>
              <a:ext cx="68263" cy="44450"/>
            </a:xfrm>
            <a:custGeom>
              <a:avLst/>
              <a:gdLst>
                <a:gd name="T0" fmla="*/ 2147483646 w 50"/>
                <a:gd name="T1" fmla="*/ 0 h 33"/>
                <a:gd name="T2" fmla="*/ 2147483646 w 50"/>
                <a:gd name="T3" fmla="*/ 0 h 33"/>
                <a:gd name="T4" fmla="*/ 0 w 50"/>
                <a:gd name="T5" fmla="*/ 2147483646 h 33"/>
                <a:gd name="T6" fmla="*/ 2147483646 w 50"/>
                <a:gd name="T7" fmla="*/ 2147483646 h 33"/>
                <a:gd name="T8" fmla="*/ 2147483646 w 50"/>
                <a:gd name="T9" fmla="*/ 2147483646 h 33"/>
                <a:gd name="T10" fmla="*/ 2147483646 w 50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33"/>
                <a:gd name="T20" fmla="*/ 50 w 50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33">
                  <a:moveTo>
                    <a:pt x="49" y="0"/>
                  </a:moveTo>
                  <a:lnTo>
                    <a:pt x="24" y="0"/>
                  </a:lnTo>
                  <a:lnTo>
                    <a:pt x="0" y="32"/>
                  </a:lnTo>
                  <a:lnTo>
                    <a:pt x="36" y="32"/>
                  </a:lnTo>
                  <a:lnTo>
                    <a:pt x="49" y="21"/>
                  </a:lnTo>
                  <a:lnTo>
                    <a:pt x="49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77" name="Oval 283"/>
            <p:cNvSpPr>
              <a:spLocks noChangeArrowheads="1"/>
            </p:cNvSpPr>
            <p:nvPr/>
          </p:nvSpPr>
          <p:spPr bwMode="auto">
            <a:xfrm>
              <a:off x="6645275" y="4002088"/>
              <a:ext cx="23813" cy="1746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grpSp>
          <p:nvGrpSpPr>
            <p:cNvPr id="578" name="Group 284" descr="Japon"/>
            <p:cNvGrpSpPr>
              <a:grpSpLocks/>
            </p:cNvGrpSpPr>
            <p:nvPr/>
          </p:nvGrpSpPr>
          <p:grpSpPr bwMode="auto">
            <a:xfrm>
              <a:off x="6900831" y="3228995"/>
              <a:ext cx="246062" cy="493712"/>
              <a:chOff x="5195" y="1703"/>
              <a:chExt cx="181" cy="364"/>
            </a:xfrm>
            <a:solidFill>
              <a:schemeClr val="tx2"/>
            </a:solidFill>
          </p:grpSpPr>
          <p:sp>
            <p:nvSpPr>
              <p:cNvPr id="674" name="Freeform 285"/>
              <p:cNvSpPr>
                <a:spLocks/>
              </p:cNvSpPr>
              <p:nvPr/>
            </p:nvSpPr>
            <p:spPr bwMode="auto">
              <a:xfrm>
                <a:off x="5209" y="1811"/>
                <a:ext cx="155" cy="192"/>
              </a:xfrm>
              <a:custGeom>
                <a:avLst/>
                <a:gdLst>
                  <a:gd name="T0" fmla="*/ 118 w 155"/>
                  <a:gd name="T1" fmla="*/ 0 h 192"/>
                  <a:gd name="T2" fmla="*/ 106 w 155"/>
                  <a:gd name="T3" fmla="*/ 10 h 192"/>
                  <a:gd name="T4" fmla="*/ 94 w 155"/>
                  <a:gd name="T5" fmla="*/ 42 h 192"/>
                  <a:gd name="T6" fmla="*/ 118 w 155"/>
                  <a:gd name="T7" fmla="*/ 53 h 192"/>
                  <a:gd name="T8" fmla="*/ 118 w 155"/>
                  <a:gd name="T9" fmla="*/ 85 h 192"/>
                  <a:gd name="T10" fmla="*/ 94 w 155"/>
                  <a:gd name="T11" fmla="*/ 117 h 192"/>
                  <a:gd name="T12" fmla="*/ 82 w 155"/>
                  <a:gd name="T13" fmla="*/ 107 h 192"/>
                  <a:gd name="T14" fmla="*/ 72 w 155"/>
                  <a:gd name="T15" fmla="*/ 139 h 192"/>
                  <a:gd name="T16" fmla="*/ 60 w 155"/>
                  <a:gd name="T17" fmla="*/ 139 h 192"/>
                  <a:gd name="T18" fmla="*/ 24 w 155"/>
                  <a:gd name="T19" fmla="*/ 149 h 192"/>
                  <a:gd name="T20" fmla="*/ 0 w 155"/>
                  <a:gd name="T21" fmla="*/ 180 h 192"/>
                  <a:gd name="T22" fmla="*/ 24 w 155"/>
                  <a:gd name="T23" fmla="*/ 191 h 192"/>
                  <a:gd name="T24" fmla="*/ 24 w 155"/>
                  <a:gd name="T25" fmla="*/ 180 h 192"/>
                  <a:gd name="T26" fmla="*/ 72 w 155"/>
                  <a:gd name="T27" fmla="*/ 171 h 192"/>
                  <a:gd name="T28" fmla="*/ 82 w 155"/>
                  <a:gd name="T29" fmla="*/ 191 h 192"/>
                  <a:gd name="T30" fmla="*/ 106 w 155"/>
                  <a:gd name="T31" fmla="*/ 171 h 192"/>
                  <a:gd name="T32" fmla="*/ 94 w 155"/>
                  <a:gd name="T33" fmla="*/ 160 h 192"/>
                  <a:gd name="T34" fmla="*/ 106 w 155"/>
                  <a:gd name="T35" fmla="*/ 171 h 192"/>
                  <a:gd name="T36" fmla="*/ 130 w 155"/>
                  <a:gd name="T37" fmla="*/ 160 h 192"/>
                  <a:gd name="T38" fmla="*/ 154 w 155"/>
                  <a:gd name="T39" fmla="*/ 149 h 192"/>
                  <a:gd name="T40" fmla="*/ 142 w 155"/>
                  <a:gd name="T41" fmla="*/ 74 h 192"/>
                  <a:gd name="T42" fmla="*/ 154 w 155"/>
                  <a:gd name="T43" fmla="*/ 74 h 192"/>
                  <a:gd name="T44" fmla="*/ 154 w 155"/>
                  <a:gd name="T45" fmla="*/ 32 h 192"/>
                  <a:gd name="T46" fmla="*/ 118 w 155"/>
                  <a:gd name="T47" fmla="*/ 0 h 19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5"/>
                  <a:gd name="T73" fmla="*/ 0 h 192"/>
                  <a:gd name="T74" fmla="*/ 155 w 155"/>
                  <a:gd name="T75" fmla="*/ 192 h 19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5" h="192">
                    <a:moveTo>
                      <a:pt x="118" y="0"/>
                    </a:moveTo>
                    <a:lnTo>
                      <a:pt x="106" y="10"/>
                    </a:lnTo>
                    <a:lnTo>
                      <a:pt x="94" y="42"/>
                    </a:lnTo>
                    <a:lnTo>
                      <a:pt x="118" y="53"/>
                    </a:lnTo>
                    <a:lnTo>
                      <a:pt x="118" y="85"/>
                    </a:lnTo>
                    <a:lnTo>
                      <a:pt x="94" y="117"/>
                    </a:lnTo>
                    <a:lnTo>
                      <a:pt x="82" y="107"/>
                    </a:lnTo>
                    <a:lnTo>
                      <a:pt x="72" y="139"/>
                    </a:lnTo>
                    <a:lnTo>
                      <a:pt x="60" y="139"/>
                    </a:lnTo>
                    <a:lnTo>
                      <a:pt x="24" y="149"/>
                    </a:lnTo>
                    <a:lnTo>
                      <a:pt x="0" y="180"/>
                    </a:lnTo>
                    <a:lnTo>
                      <a:pt x="24" y="191"/>
                    </a:lnTo>
                    <a:lnTo>
                      <a:pt x="24" y="180"/>
                    </a:lnTo>
                    <a:lnTo>
                      <a:pt x="72" y="171"/>
                    </a:lnTo>
                    <a:lnTo>
                      <a:pt x="82" y="191"/>
                    </a:lnTo>
                    <a:lnTo>
                      <a:pt x="106" y="171"/>
                    </a:lnTo>
                    <a:lnTo>
                      <a:pt x="94" y="160"/>
                    </a:lnTo>
                    <a:lnTo>
                      <a:pt x="106" y="171"/>
                    </a:lnTo>
                    <a:lnTo>
                      <a:pt x="130" y="160"/>
                    </a:lnTo>
                    <a:lnTo>
                      <a:pt x="154" y="149"/>
                    </a:lnTo>
                    <a:lnTo>
                      <a:pt x="142" y="74"/>
                    </a:lnTo>
                    <a:lnTo>
                      <a:pt x="154" y="74"/>
                    </a:lnTo>
                    <a:lnTo>
                      <a:pt x="154" y="32"/>
                    </a:lnTo>
                    <a:lnTo>
                      <a:pt x="118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75" name="Freeform 286"/>
              <p:cNvSpPr>
                <a:spLocks/>
              </p:cNvSpPr>
              <p:nvPr/>
            </p:nvSpPr>
            <p:spPr bwMode="auto">
              <a:xfrm>
                <a:off x="5281" y="1703"/>
                <a:ext cx="95" cy="109"/>
              </a:xfrm>
              <a:custGeom>
                <a:avLst/>
                <a:gdLst>
                  <a:gd name="T0" fmla="*/ 10 w 95"/>
                  <a:gd name="T1" fmla="*/ 0 h 109"/>
                  <a:gd name="T2" fmla="*/ 34 w 95"/>
                  <a:gd name="T3" fmla="*/ 54 h 109"/>
                  <a:gd name="T4" fmla="*/ 10 w 95"/>
                  <a:gd name="T5" fmla="*/ 54 h 109"/>
                  <a:gd name="T6" fmla="*/ 0 w 95"/>
                  <a:gd name="T7" fmla="*/ 75 h 109"/>
                  <a:gd name="T8" fmla="*/ 10 w 95"/>
                  <a:gd name="T9" fmla="*/ 97 h 109"/>
                  <a:gd name="T10" fmla="*/ 22 w 95"/>
                  <a:gd name="T11" fmla="*/ 108 h 109"/>
                  <a:gd name="T12" fmla="*/ 46 w 95"/>
                  <a:gd name="T13" fmla="*/ 86 h 109"/>
                  <a:gd name="T14" fmla="*/ 22 w 95"/>
                  <a:gd name="T15" fmla="*/ 75 h 109"/>
                  <a:gd name="T16" fmla="*/ 70 w 95"/>
                  <a:gd name="T17" fmla="*/ 86 h 109"/>
                  <a:gd name="T18" fmla="*/ 82 w 95"/>
                  <a:gd name="T19" fmla="*/ 54 h 109"/>
                  <a:gd name="T20" fmla="*/ 94 w 95"/>
                  <a:gd name="T21" fmla="*/ 54 h 109"/>
                  <a:gd name="T22" fmla="*/ 82 w 95"/>
                  <a:gd name="T23" fmla="*/ 21 h 109"/>
                  <a:gd name="T24" fmla="*/ 70 w 95"/>
                  <a:gd name="T25" fmla="*/ 21 h 109"/>
                  <a:gd name="T26" fmla="*/ 10 w 95"/>
                  <a:gd name="T27" fmla="*/ 0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5"/>
                  <a:gd name="T43" fmla="*/ 0 h 109"/>
                  <a:gd name="T44" fmla="*/ 95 w 95"/>
                  <a:gd name="T45" fmla="*/ 109 h 1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5" h="109">
                    <a:moveTo>
                      <a:pt x="10" y="0"/>
                    </a:moveTo>
                    <a:lnTo>
                      <a:pt x="34" y="54"/>
                    </a:lnTo>
                    <a:lnTo>
                      <a:pt x="10" y="54"/>
                    </a:lnTo>
                    <a:lnTo>
                      <a:pt x="0" y="75"/>
                    </a:lnTo>
                    <a:lnTo>
                      <a:pt x="10" y="97"/>
                    </a:lnTo>
                    <a:lnTo>
                      <a:pt x="22" y="108"/>
                    </a:lnTo>
                    <a:lnTo>
                      <a:pt x="46" y="86"/>
                    </a:lnTo>
                    <a:lnTo>
                      <a:pt x="22" y="75"/>
                    </a:lnTo>
                    <a:lnTo>
                      <a:pt x="70" y="86"/>
                    </a:lnTo>
                    <a:lnTo>
                      <a:pt x="82" y="54"/>
                    </a:lnTo>
                    <a:lnTo>
                      <a:pt x="94" y="54"/>
                    </a:lnTo>
                    <a:lnTo>
                      <a:pt x="82" y="21"/>
                    </a:lnTo>
                    <a:lnTo>
                      <a:pt x="70" y="21"/>
                    </a:lnTo>
                    <a:lnTo>
                      <a:pt x="1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76" name="Freeform 287"/>
              <p:cNvSpPr>
                <a:spLocks/>
              </p:cNvSpPr>
              <p:nvPr/>
            </p:nvSpPr>
            <p:spPr bwMode="auto">
              <a:xfrm>
                <a:off x="5195" y="2002"/>
                <a:ext cx="50" cy="65"/>
              </a:xfrm>
              <a:custGeom>
                <a:avLst/>
                <a:gdLst>
                  <a:gd name="T0" fmla="*/ 0 w 50"/>
                  <a:gd name="T1" fmla="*/ 21 h 65"/>
                  <a:gd name="T2" fmla="*/ 12 w 50"/>
                  <a:gd name="T3" fmla="*/ 32 h 65"/>
                  <a:gd name="T4" fmla="*/ 24 w 50"/>
                  <a:gd name="T5" fmla="*/ 21 h 65"/>
                  <a:gd name="T6" fmla="*/ 24 w 50"/>
                  <a:gd name="T7" fmla="*/ 64 h 65"/>
                  <a:gd name="T8" fmla="*/ 49 w 50"/>
                  <a:gd name="T9" fmla="*/ 64 h 65"/>
                  <a:gd name="T10" fmla="*/ 36 w 50"/>
                  <a:gd name="T11" fmla="*/ 21 h 65"/>
                  <a:gd name="T12" fmla="*/ 24 w 50"/>
                  <a:gd name="T13" fmla="*/ 0 h 65"/>
                  <a:gd name="T14" fmla="*/ 0 w 50"/>
                  <a:gd name="T15" fmla="*/ 21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"/>
                  <a:gd name="T25" fmla="*/ 0 h 65"/>
                  <a:gd name="T26" fmla="*/ 50 w 50"/>
                  <a:gd name="T27" fmla="*/ 65 h 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" h="65">
                    <a:moveTo>
                      <a:pt x="0" y="21"/>
                    </a:moveTo>
                    <a:lnTo>
                      <a:pt x="12" y="32"/>
                    </a:lnTo>
                    <a:lnTo>
                      <a:pt x="24" y="21"/>
                    </a:lnTo>
                    <a:lnTo>
                      <a:pt x="24" y="64"/>
                    </a:lnTo>
                    <a:lnTo>
                      <a:pt x="49" y="64"/>
                    </a:lnTo>
                    <a:lnTo>
                      <a:pt x="36" y="21"/>
                    </a:lnTo>
                    <a:lnTo>
                      <a:pt x="24" y="0"/>
                    </a:lnTo>
                    <a:lnTo>
                      <a:pt x="0" y="21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77" name="Freeform 288"/>
              <p:cNvSpPr>
                <a:spLocks/>
              </p:cNvSpPr>
              <p:nvPr/>
            </p:nvSpPr>
            <p:spPr bwMode="auto">
              <a:xfrm>
                <a:off x="5245" y="1989"/>
                <a:ext cx="37" cy="34"/>
              </a:xfrm>
              <a:custGeom>
                <a:avLst/>
                <a:gdLst>
                  <a:gd name="T0" fmla="*/ 12 w 37"/>
                  <a:gd name="T1" fmla="*/ 33 h 34"/>
                  <a:gd name="T2" fmla="*/ 24 w 37"/>
                  <a:gd name="T3" fmla="*/ 22 h 34"/>
                  <a:gd name="T4" fmla="*/ 36 w 37"/>
                  <a:gd name="T5" fmla="*/ 11 h 34"/>
                  <a:gd name="T6" fmla="*/ 24 w 37"/>
                  <a:gd name="T7" fmla="*/ 0 h 34"/>
                  <a:gd name="T8" fmla="*/ 12 w 37"/>
                  <a:gd name="T9" fmla="*/ 11 h 34"/>
                  <a:gd name="T10" fmla="*/ 0 w 37"/>
                  <a:gd name="T11" fmla="*/ 22 h 34"/>
                  <a:gd name="T12" fmla="*/ 12 w 37"/>
                  <a:gd name="T13" fmla="*/ 33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34"/>
                  <a:gd name="T23" fmla="*/ 37 w 37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34">
                    <a:moveTo>
                      <a:pt x="12" y="33"/>
                    </a:moveTo>
                    <a:lnTo>
                      <a:pt x="24" y="22"/>
                    </a:lnTo>
                    <a:lnTo>
                      <a:pt x="36" y="11"/>
                    </a:lnTo>
                    <a:lnTo>
                      <a:pt x="24" y="0"/>
                    </a:lnTo>
                    <a:lnTo>
                      <a:pt x="12" y="11"/>
                    </a:lnTo>
                    <a:lnTo>
                      <a:pt x="0" y="22"/>
                    </a:lnTo>
                    <a:lnTo>
                      <a:pt x="12" y="33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</p:grpSp>
        <p:sp>
          <p:nvSpPr>
            <p:cNvPr id="579" name="Oval 289"/>
            <p:cNvSpPr>
              <a:spLocks noChangeArrowheads="1"/>
            </p:cNvSpPr>
            <p:nvPr/>
          </p:nvSpPr>
          <p:spPr bwMode="auto">
            <a:xfrm>
              <a:off x="6613525" y="4002088"/>
              <a:ext cx="20638" cy="3175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sp>
          <p:nvSpPr>
            <p:cNvPr id="580" name="Freeform 290" descr="Corée du Sud"/>
            <p:cNvSpPr>
              <a:spLocks/>
            </p:cNvSpPr>
            <p:nvPr/>
          </p:nvSpPr>
          <p:spPr bwMode="auto">
            <a:xfrm>
              <a:off x="6788150" y="3522663"/>
              <a:ext cx="84138" cy="114300"/>
            </a:xfrm>
            <a:custGeom>
              <a:avLst/>
              <a:gdLst>
                <a:gd name="T0" fmla="*/ 2147483646 w 62"/>
                <a:gd name="T1" fmla="*/ 0 h 85"/>
                <a:gd name="T2" fmla="*/ 0 w 62"/>
                <a:gd name="T3" fmla="*/ 2147483646 h 85"/>
                <a:gd name="T4" fmla="*/ 2147483646 w 62"/>
                <a:gd name="T5" fmla="*/ 2147483646 h 85"/>
                <a:gd name="T6" fmla="*/ 0 w 62"/>
                <a:gd name="T7" fmla="*/ 2147483646 h 85"/>
                <a:gd name="T8" fmla="*/ 2147483646 w 62"/>
                <a:gd name="T9" fmla="*/ 2147483646 h 85"/>
                <a:gd name="T10" fmla="*/ 2147483646 w 62"/>
                <a:gd name="T11" fmla="*/ 2147483646 h 85"/>
                <a:gd name="T12" fmla="*/ 2147483646 w 62"/>
                <a:gd name="T13" fmla="*/ 2147483646 h 85"/>
                <a:gd name="T14" fmla="*/ 2147483646 w 62"/>
                <a:gd name="T15" fmla="*/ 2147483646 h 85"/>
                <a:gd name="T16" fmla="*/ 2147483646 w 62"/>
                <a:gd name="T17" fmla="*/ 2147483646 h 85"/>
                <a:gd name="T18" fmla="*/ 2147483646 w 62"/>
                <a:gd name="T19" fmla="*/ 0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85"/>
                <a:gd name="T32" fmla="*/ 62 w 62"/>
                <a:gd name="T33" fmla="*/ 85 h 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85">
                  <a:moveTo>
                    <a:pt x="36" y="0"/>
                  </a:moveTo>
                  <a:lnTo>
                    <a:pt x="0" y="10"/>
                  </a:lnTo>
                  <a:lnTo>
                    <a:pt x="12" y="21"/>
                  </a:lnTo>
                  <a:lnTo>
                    <a:pt x="0" y="32"/>
                  </a:lnTo>
                  <a:lnTo>
                    <a:pt x="12" y="42"/>
                  </a:lnTo>
                  <a:lnTo>
                    <a:pt x="24" y="84"/>
                  </a:lnTo>
                  <a:lnTo>
                    <a:pt x="61" y="73"/>
                  </a:lnTo>
                  <a:lnTo>
                    <a:pt x="61" y="42"/>
                  </a:lnTo>
                  <a:lnTo>
                    <a:pt x="61" y="21"/>
                  </a:lnTo>
                  <a:lnTo>
                    <a:pt x="36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81" name="Freeform 291" descr="Myanmar (Birmanie)"/>
            <p:cNvSpPr>
              <a:spLocks/>
            </p:cNvSpPr>
            <p:nvPr/>
          </p:nvSpPr>
          <p:spPr bwMode="auto">
            <a:xfrm>
              <a:off x="6054725" y="3878263"/>
              <a:ext cx="214313" cy="496887"/>
            </a:xfrm>
            <a:custGeom>
              <a:avLst/>
              <a:gdLst>
                <a:gd name="T0" fmla="*/ 2147483646 w 158"/>
                <a:gd name="T1" fmla="*/ 2147483646 h 367"/>
                <a:gd name="T2" fmla="*/ 2147483646 w 158"/>
                <a:gd name="T3" fmla="*/ 2147483646 h 367"/>
                <a:gd name="T4" fmla="*/ 2147483646 w 158"/>
                <a:gd name="T5" fmla="*/ 2147483646 h 367"/>
                <a:gd name="T6" fmla="*/ 2147483646 w 158"/>
                <a:gd name="T7" fmla="*/ 2147483646 h 367"/>
                <a:gd name="T8" fmla="*/ 2147483646 w 158"/>
                <a:gd name="T9" fmla="*/ 2147483646 h 367"/>
                <a:gd name="T10" fmla="*/ 2147483646 w 158"/>
                <a:gd name="T11" fmla="*/ 2147483646 h 367"/>
                <a:gd name="T12" fmla="*/ 2147483646 w 158"/>
                <a:gd name="T13" fmla="*/ 2147483646 h 367"/>
                <a:gd name="T14" fmla="*/ 2147483646 w 158"/>
                <a:gd name="T15" fmla="*/ 0 h 367"/>
                <a:gd name="T16" fmla="*/ 2147483646 w 158"/>
                <a:gd name="T17" fmla="*/ 2147483646 h 367"/>
                <a:gd name="T18" fmla="*/ 2147483646 w 158"/>
                <a:gd name="T19" fmla="*/ 2147483646 h 367"/>
                <a:gd name="T20" fmla="*/ 2147483646 w 158"/>
                <a:gd name="T21" fmla="*/ 2147483646 h 367"/>
                <a:gd name="T22" fmla="*/ 2147483646 w 158"/>
                <a:gd name="T23" fmla="*/ 2147483646 h 367"/>
                <a:gd name="T24" fmla="*/ 2147483646 w 158"/>
                <a:gd name="T25" fmla="*/ 2147483646 h 367"/>
                <a:gd name="T26" fmla="*/ 2147483646 w 158"/>
                <a:gd name="T27" fmla="*/ 2147483646 h 367"/>
                <a:gd name="T28" fmla="*/ 2147483646 w 158"/>
                <a:gd name="T29" fmla="*/ 2147483646 h 367"/>
                <a:gd name="T30" fmla="*/ 2147483646 w 158"/>
                <a:gd name="T31" fmla="*/ 2147483646 h 367"/>
                <a:gd name="T32" fmla="*/ 0 w 158"/>
                <a:gd name="T33" fmla="*/ 2147483646 h 367"/>
                <a:gd name="T34" fmla="*/ 2147483646 w 158"/>
                <a:gd name="T35" fmla="*/ 2147483646 h 367"/>
                <a:gd name="T36" fmla="*/ 2147483646 w 158"/>
                <a:gd name="T37" fmla="*/ 2147483646 h 367"/>
                <a:gd name="T38" fmla="*/ 2147483646 w 158"/>
                <a:gd name="T39" fmla="*/ 2147483646 h 367"/>
                <a:gd name="T40" fmla="*/ 2147483646 w 158"/>
                <a:gd name="T41" fmla="*/ 2147483646 h 367"/>
                <a:gd name="T42" fmla="*/ 2147483646 w 158"/>
                <a:gd name="T43" fmla="*/ 2147483646 h 367"/>
                <a:gd name="T44" fmla="*/ 2147483646 w 158"/>
                <a:gd name="T45" fmla="*/ 2147483646 h 367"/>
                <a:gd name="T46" fmla="*/ 2147483646 w 158"/>
                <a:gd name="T47" fmla="*/ 2147483646 h 367"/>
                <a:gd name="T48" fmla="*/ 2147483646 w 158"/>
                <a:gd name="T49" fmla="*/ 2147483646 h 367"/>
                <a:gd name="T50" fmla="*/ 2147483646 w 158"/>
                <a:gd name="T51" fmla="*/ 2147483646 h 367"/>
                <a:gd name="T52" fmla="*/ 2147483646 w 158"/>
                <a:gd name="T53" fmla="*/ 2147483646 h 367"/>
                <a:gd name="T54" fmla="*/ 2147483646 w 158"/>
                <a:gd name="T55" fmla="*/ 2147483646 h 367"/>
                <a:gd name="T56" fmla="*/ 2147483646 w 158"/>
                <a:gd name="T57" fmla="*/ 2147483646 h 367"/>
                <a:gd name="T58" fmla="*/ 2147483646 w 158"/>
                <a:gd name="T59" fmla="*/ 2147483646 h 367"/>
                <a:gd name="T60" fmla="*/ 2147483646 w 158"/>
                <a:gd name="T61" fmla="*/ 2147483646 h 367"/>
                <a:gd name="T62" fmla="*/ 2147483646 w 158"/>
                <a:gd name="T63" fmla="*/ 2147483646 h 367"/>
                <a:gd name="T64" fmla="*/ 2147483646 w 158"/>
                <a:gd name="T65" fmla="*/ 2147483646 h 367"/>
                <a:gd name="T66" fmla="*/ 2147483646 w 158"/>
                <a:gd name="T67" fmla="*/ 2147483646 h 3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8"/>
                <a:gd name="T103" fmla="*/ 0 h 367"/>
                <a:gd name="T104" fmla="*/ 158 w 158"/>
                <a:gd name="T105" fmla="*/ 367 h 3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8" h="367">
                  <a:moveTo>
                    <a:pt x="157" y="139"/>
                  </a:moveTo>
                  <a:lnTo>
                    <a:pt x="120" y="139"/>
                  </a:lnTo>
                  <a:lnTo>
                    <a:pt x="108" y="86"/>
                  </a:lnTo>
                  <a:lnTo>
                    <a:pt x="108" y="96"/>
                  </a:lnTo>
                  <a:lnTo>
                    <a:pt x="108" y="75"/>
                  </a:lnTo>
                  <a:lnTo>
                    <a:pt x="108" y="53"/>
                  </a:lnTo>
                  <a:lnTo>
                    <a:pt x="96" y="21"/>
                  </a:lnTo>
                  <a:lnTo>
                    <a:pt x="96" y="0"/>
                  </a:lnTo>
                  <a:lnTo>
                    <a:pt x="72" y="10"/>
                  </a:lnTo>
                  <a:lnTo>
                    <a:pt x="48" y="43"/>
                  </a:lnTo>
                  <a:lnTo>
                    <a:pt x="36" y="64"/>
                  </a:lnTo>
                  <a:lnTo>
                    <a:pt x="36" y="96"/>
                  </a:lnTo>
                  <a:lnTo>
                    <a:pt x="24" y="96"/>
                  </a:lnTo>
                  <a:lnTo>
                    <a:pt x="24" y="139"/>
                  </a:lnTo>
                  <a:lnTo>
                    <a:pt x="12" y="139"/>
                  </a:lnTo>
                  <a:lnTo>
                    <a:pt x="12" y="150"/>
                  </a:lnTo>
                  <a:lnTo>
                    <a:pt x="0" y="161"/>
                  </a:lnTo>
                  <a:lnTo>
                    <a:pt x="24" y="183"/>
                  </a:lnTo>
                  <a:lnTo>
                    <a:pt x="36" y="183"/>
                  </a:lnTo>
                  <a:lnTo>
                    <a:pt x="60" y="226"/>
                  </a:lnTo>
                  <a:lnTo>
                    <a:pt x="60" y="247"/>
                  </a:lnTo>
                  <a:lnTo>
                    <a:pt x="84" y="258"/>
                  </a:lnTo>
                  <a:lnTo>
                    <a:pt x="108" y="236"/>
                  </a:lnTo>
                  <a:lnTo>
                    <a:pt x="132" y="269"/>
                  </a:lnTo>
                  <a:lnTo>
                    <a:pt x="132" y="290"/>
                  </a:lnTo>
                  <a:lnTo>
                    <a:pt x="144" y="333"/>
                  </a:lnTo>
                  <a:lnTo>
                    <a:pt x="144" y="366"/>
                  </a:lnTo>
                  <a:lnTo>
                    <a:pt x="157" y="333"/>
                  </a:lnTo>
                  <a:lnTo>
                    <a:pt x="132" y="269"/>
                  </a:lnTo>
                  <a:lnTo>
                    <a:pt x="132" y="236"/>
                  </a:lnTo>
                  <a:lnTo>
                    <a:pt x="108" y="204"/>
                  </a:lnTo>
                  <a:lnTo>
                    <a:pt x="132" y="172"/>
                  </a:lnTo>
                  <a:lnTo>
                    <a:pt x="157" y="161"/>
                  </a:lnTo>
                  <a:lnTo>
                    <a:pt x="157" y="13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82" name="Freeform 292" descr="Thailande"/>
            <p:cNvSpPr>
              <a:spLocks/>
            </p:cNvSpPr>
            <p:nvPr/>
          </p:nvSpPr>
          <p:spPr bwMode="auto">
            <a:xfrm>
              <a:off x="6202363" y="4097338"/>
              <a:ext cx="230187" cy="393700"/>
            </a:xfrm>
            <a:custGeom>
              <a:avLst/>
              <a:gdLst>
                <a:gd name="T0" fmla="*/ 2147483646 w 170"/>
                <a:gd name="T1" fmla="*/ 0 h 291"/>
                <a:gd name="T2" fmla="*/ 2147483646 w 170"/>
                <a:gd name="T3" fmla="*/ 2147483646 h 291"/>
                <a:gd name="T4" fmla="*/ 0 w 170"/>
                <a:gd name="T5" fmla="*/ 2147483646 h 291"/>
                <a:gd name="T6" fmla="*/ 2147483646 w 170"/>
                <a:gd name="T7" fmla="*/ 2147483646 h 291"/>
                <a:gd name="T8" fmla="*/ 2147483646 w 170"/>
                <a:gd name="T9" fmla="*/ 2147483646 h 291"/>
                <a:gd name="T10" fmla="*/ 2147483646 w 170"/>
                <a:gd name="T11" fmla="*/ 2147483646 h 291"/>
                <a:gd name="T12" fmla="*/ 2147483646 w 170"/>
                <a:gd name="T13" fmla="*/ 2147483646 h 291"/>
                <a:gd name="T14" fmla="*/ 2147483646 w 170"/>
                <a:gd name="T15" fmla="*/ 2147483646 h 291"/>
                <a:gd name="T16" fmla="*/ 2147483646 w 170"/>
                <a:gd name="T17" fmla="*/ 2147483646 h 291"/>
                <a:gd name="T18" fmla="*/ 2147483646 w 170"/>
                <a:gd name="T19" fmla="*/ 2147483646 h 291"/>
                <a:gd name="T20" fmla="*/ 2147483646 w 170"/>
                <a:gd name="T21" fmla="*/ 2147483646 h 291"/>
                <a:gd name="T22" fmla="*/ 2147483646 w 170"/>
                <a:gd name="T23" fmla="*/ 2147483646 h 291"/>
                <a:gd name="T24" fmla="*/ 2147483646 w 170"/>
                <a:gd name="T25" fmla="*/ 2147483646 h 291"/>
                <a:gd name="T26" fmla="*/ 2147483646 w 170"/>
                <a:gd name="T27" fmla="*/ 2147483646 h 291"/>
                <a:gd name="T28" fmla="*/ 2147483646 w 170"/>
                <a:gd name="T29" fmla="*/ 2147483646 h 291"/>
                <a:gd name="T30" fmla="*/ 2147483646 w 170"/>
                <a:gd name="T31" fmla="*/ 2147483646 h 291"/>
                <a:gd name="T32" fmla="*/ 2147483646 w 170"/>
                <a:gd name="T33" fmla="*/ 2147483646 h 291"/>
                <a:gd name="T34" fmla="*/ 2147483646 w 170"/>
                <a:gd name="T35" fmla="*/ 2147483646 h 291"/>
                <a:gd name="T36" fmla="*/ 2147483646 w 170"/>
                <a:gd name="T37" fmla="*/ 2147483646 h 291"/>
                <a:gd name="T38" fmla="*/ 2147483646 w 170"/>
                <a:gd name="T39" fmla="*/ 2147483646 h 291"/>
                <a:gd name="T40" fmla="*/ 2147483646 w 170"/>
                <a:gd name="T41" fmla="*/ 2147483646 h 291"/>
                <a:gd name="T42" fmla="*/ 2147483646 w 170"/>
                <a:gd name="T43" fmla="*/ 2147483646 h 291"/>
                <a:gd name="T44" fmla="*/ 2147483646 w 170"/>
                <a:gd name="T45" fmla="*/ 2147483646 h 291"/>
                <a:gd name="T46" fmla="*/ 2147483646 w 170"/>
                <a:gd name="T47" fmla="*/ 2147483646 h 291"/>
                <a:gd name="T48" fmla="*/ 2147483646 w 170"/>
                <a:gd name="T49" fmla="*/ 2147483646 h 291"/>
                <a:gd name="T50" fmla="*/ 2147483646 w 170"/>
                <a:gd name="T51" fmla="*/ 2147483646 h 291"/>
                <a:gd name="T52" fmla="*/ 2147483646 w 170"/>
                <a:gd name="T53" fmla="*/ 2147483646 h 291"/>
                <a:gd name="T54" fmla="*/ 2147483646 w 170"/>
                <a:gd name="T55" fmla="*/ 2147483646 h 291"/>
                <a:gd name="T56" fmla="*/ 2147483646 w 170"/>
                <a:gd name="T57" fmla="*/ 2147483646 h 291"/>
                <a:gd name="T58" fmla="*/ 2147483646 w 170"/>
                <a:gd name="T59" fmla="*/ 2147483646 h 291"/>
                <a:gd name="T60" fmla="*/ 2147483646 w 170"/>
                <a:gd name="T61" fmla="*/ 2147483646 h 291"/>
                <a:gd name="T62" fmla="*/ 2147483646 w 170"/>
                <a:gd name="T63" fmla="*/ 2147483646 h 291"/>
                <a:gd name="T64" fmla="*/ 2147483646 w 170"/>
                <a:gd name="T65" fmla="*/ 2147483646 h 291"/>
                <a:gd name="T66" fmla="*/ 2147483646 w 170"/>
                <a:gd name="T67" fmla="*/ 2147483646 h 291"/>
                <a:gd name="T68" fmla="*/ 2147483646 w 170"/>
                <a:gd name="T69" fmla="*/ 2147483646 h 291"/>
                <a:gd name="T70" fmla="*/ 2147483646 w 170"/>
                <a:gd name="T71" fmla="*/ 0 h 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0"/>
                <a:gd name="T109" fmla="*/ 0 h 291"/>
                <a:gd name="T110" fmla="*/ 170 w 170"/>
                <a:gd name="T111" fmla="*/ 291 h 2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0" h="291">
                  <a:moveTo>
                    <a:pt x="48" y="0"/>
                  </a:moveTo>
                  <a:lnTo>
                    <a:pt x="24" y="10"/>
                  </a:lnTo>
                  <a:lnTo>
                    <a:pt x="0" y="42"/>
                  </a:lnTo>
                  <a:lnTo>
                    <a:pt x="24" y="75"/>
                  </a:lnTo>
                  <a:lnTo>
                    <a:pt x="24" y="107"/>
                  </a:lnTo>
                  <a:lnTo>
                    <a:pt x="48" y="171"/>
                  </a:lnTo>
                  <a:lnTo>
                    <a:pt x="36" y="204"/>
                  </a:lnTo>
                  <a:lnTo>
                    <a:pt x="36" y="247"/>
                  </a:lnTo>
                  <a:lnTo>
                    <a:pt x="48" y="247"/>
                  </a:lnTo>
                  <a:lnTo>
                    <a:pt x="60" y="268"/>
                  </a:lnTo>
                  <a:lnTo>
                    <a:pt x="96" y="279"/>
                  </a:lnTo>
                  <a:lnTo>
                    <a:pt x="108" y="290"/>
                  </a:lnTo>
                  <a:lnTo>
                    <a:pt x="96" y="268"/>
                  </a:lnTo>
                  <a:lnTo>
                    <a:pt x="72" y="257"/>
                  </a:lnTo>
                  <a:lnTo>
                    <a:pt x="72" y="247"/>
                  </a:lnTo>
                  <a:lnTo>
                    <a:pt x="60" y="225"/>
                  </a:lnTo>
                  <a:lnTo>
                    <a:pt x="48" y="225"/>
                  </a:lnTo>
                  <a:lnTo>
                    <a:pt x="48" y="214"/>
                  </a:lnTo>
                  <a:lnTo>
                    <a:pt x="60" y="171"/>
                  </a:lnTo>
                  <a:lnTo>
                    <a:pt x="60" y="139"/>
                  </a:lnTo>
                  <a:lnTo>
                    <a:pt x="72" y="139"/>
                  </a:lnTo>
                  <a:lnTo>
                    <a:pt x="72" y="150"/>
                  </a:lnTo>
                  <a:lnTo>
                    <a:pt x="120" y="161"/>
                  </a:lnTo>
                  <a:lnTo>
                    <a:pt x="108" y="139"/>
                  </a:lnTo>
                  <a:lnTo>
                    <a:pt x="120" y="118"/>
                  </a:lnTo>
                  <a:lnTo>
                    <a:pt x="156" y="118"/>
                  </a:lnTo>
                  <a:lnTo>
                    <a:pt x="169" y="118"/>
                  </a:lnTo>
                  <a:lnTo>
                    <a:pt x="169" y="107"/>
                  </a:lnTo>
                  <a:lnTo>
                    <a:pt x="144" y="75"/>
                  </a:lnTo>
                  <a:lnTo>
                    <a:pt x="132" y="53"/>
                  </a:lnTo>
                  <a:lnTo>
                    <a:pt x="108" y="42"/>
                  </a:lnTo>
                  <a:lnTo>
                    <a:pt x="96" y="53"/>
                  </a:lnTo>
                  <a:lnTo>
                    <a:pt x="84" y="53"/>
                  </a:lnTo>
                  <a:lnTo>
                    <a:pt x="72" y="21"/>
                  </a:lnTo>
                  <a:lnTo>
                    <a:pt x="60" y="21"/>
                  </a:lnTo>
                  <a:lnTo>
                    <a:pt x="48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83" name="Freeform 293" descr="Laos"/>
            <p:cNvSpPr>
              <a:spLocks/>
            </p:cNvSpPr>
            <p:nvPr/>
          </p:nvSpPr>
          <p:spPr bwMode="auto">
            <a:xfrm>
              <a:off x="6346825" y="4257675"/>
              <a:ext cx="115888" cy="103188"/>
            </a:xfrm>
            <a:custGeom>
              <a:avLst/>
              <a:gdLst>
                <a:gd name="T0" fmla="*/ 2147483646 w 85"/>
                <a:gd name="T1" fmla="*/ 2147483646 h 76"/>
                <a:gd name="T2" fmla="*/ 2147483646 w 85"/>
                <a:gd name="T3" fmla="*/ 2147483646 h 76"/>
                <a:gd name="T4" fmla="*/ 2147483646 w 85"/>
                <a:gd name="T5" fmla="*/ 2147483646 h 76"/>
                <a:gd name="T6" fmla="*/ 2147483646 w 85"/>
                <a:gd name="T7" fmla="*/ 2147483646 h 76"/>
                <a:gd name="T8" fmla="*/ 2147483646 w 85"/>
                <a:gd name="T9" fmla="*/ 2147483646 h 76"/>
                <a:gd name="T10" fmla="*/ 2147483646 w 85"/>
                <a:gd name="T11" fmla="*/ 2147483646 h 76"/>
                <a:gd name="T12" fmla="*/ 2147483646 w 85"/>
                <a:gd name="T13" fmla="*/ 2147483646 h 76"/>
                <a:gd name="T14" fmla="*/ 2147483646 w 85"/>
                <a:gd name="T15" fmla="*/ 2147483646 h 76"/>
                <a:gd name="T16" fmla="*/ 2147483646 w 85"/>
                <a:gd name="T17" fmla="*/ 0 h 76"/>
                <a:gd name="T18" fmla="*/ 2147483646 w 85"/>
                <a:gd name="T19" fmla="*/ 0 h 76"/>
                <a:gd name="T20" fmla="*/ 2147483646 w 85"/>
                <a:gd name="T21" fmla="*/ 0 h 76"/>
                <a:gd name="T22" fmla="*/ 2147483646 w 85"/>
                <a:gd name="T23" fmla="*/ 0 h 76"/>
                <a:gd name="T24" fmla="*/ 2147483646 w 85"/>
                <a:gd name="T25" fmla="*/ 0 h 76"/>
                <a:gd name="T26" fmla="*/ 0 w 85"/>
                <a:gd name="T27" fmla="*/ 2147483646 h 76"/>
                <a:gd name="T28" fmla="*/ 2147483646 w 85"/>
                <a:gd name="T29" fmla="*/ 2147483646 h 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76"/>
                <a:gd name="T47" fmla="*/ 85 w 85"/>
                <a:gd name="T48" fmla="*/ 76 h 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76">
                  <a:moveTo>
                    <a:pt x="12" y="42"/>
                  </a:moveTo>
                  <a:lnTo>
                    <a:pt x="12" y="53"/>
                  </a:lnTo>
                  <a:lnTo>
                    <a:pt x="12" y="64"/>
                  </a:lnTo>
                  <a:lnTo>
                    <a:pt x="36" y="75"/>
                  </a:lnTo>
                  <a:lnTo>
                    <a:pt x="60" y="53"/>
                  </a:lnTo>
                  <a:lnTo>
                    <a:pt x="72" y="42"/>
                  </a:lnTo>
                  <a:lnTo>
                    <a:pt x="84" y="53"/>
                  </a:lnTo>
                  <a:lnTo>
                    <a:pt x="84" y="4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12" y="0"/>
                  </a:lnTo>
                  <a:lnTo>
                    <a:pt x="0" y="21"/>
                  </a:lnTo>
                  <a:lnTo>
                    <a:pt x="12" y="4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84" name="Freeform 294" descr="Laos"/>
            <p:cNvSpPr>
              <a:spLocks/>
            </p:cNvSpPr>
            <p:nvPr/>
          </p:nvSpPr>
          <p:spPr bwMode="auto">
            <a:xfrm>
              <a:off x="6265863" y="4038600"/>
              <a:ext cx="196850" cy="220663"/>
            </a:xfrm>
            <a:custGeom>
              <a:avLst/>
              <a:gdLst>
                <a:gd name="T0" fmla="*/ 0 w 145"/>
                <a:gd name="T1" fmla="*/ 2147483646 h 163"/>
                <a:gd name="T2" fmla="*/ 0 w 145"/>
                <a:gd name="T3" fmla="*/ 2147483646 h 163"/>
                <a:gd name="T4" fmla="*/ 2147483646 w 145"/>
                <a:gd name="T5" fmla="*/ 2147483646 h 163"/>
                <a:gd name="T6" fmla="*/ 2147483646 w 145"/>
                <a:gd name="T7" fmla="*/ 2147483646 h 163"/>
                <a:gd name="T8" fmla="*/ 2147483646 w 145"/>
                <a:gd name="T9" fmla="*/ 2147483646 h 163"/>
                <a:gd name="T10" fmla="*/ 2147483646 w 145"/>
                <a:gd name="T11" fmla="*/ 2147483646 h 163"/>
                <a:gd name="T12" fmla="*/ 2147483646 w 145"/>
                <a:gd name="T13" fmla="*/ 2147483646 h 163"/>
                <a:gd name="T14" fmla="*/ 2147483646 w 145"/>
                <a:gd name="T15" fmla="*/ 2147483646 h 163"/>
                <a:gd name="T16" fmla="*/ 2147483646 w 145"/>
                <a:gd name="T17" fmla="*/ 2147483646 h 163"/>
                <a:gd name="T18" fmla="*/ 2147483646 w 145"/>
                <a:gd name="T19" fmla="*/ 2147483646 h 163"/>
                <a:gd name="T20" fmla="*/ 2147483646 w 145"/>
                <a:gd name="T21" fmla="*/ 2147483646 h 163"/>
                <a:gd name="T22" fmla="*/ 2147483646 w 145"/>
                <a:gd name="T23" fmla="*/ 2147483646 h 163"/>
                <a:gd name="T24" fmla="*/ 2147483646 w 145"/>
                <a:gd name="T25" fmla="*/ 2147483646 h 163"/>
                <a:gd name="T26" fmla="*/ 2147483646 w 145"/>
                <a:gd name="T27" fmla="*/ 2147483646 h 163"/>
                <a:gd name="T28" fmla="*/ 2147483646 w 145"/>
                <a:gd name="T29" fmla="*/ 2147483646 h 163"/>
                <a:gd name="T30" fmla="*/ 2147483646 w 145"/>
                <a:gd name="T31" fmla="*/ 2147483646 h 163"/>
                <a:gd name="T32" fmla="*/ 2147483646 w 145"/>
                <a:gd name="T33" fmla="*/ 2147483646 h 163"/>
                <a:gd name="T34" fmla="*/ 2147483646 w 145"/>
                <a:gd name="T35" fmla="*/ 2147483646 h 163"/>
                <a:gd name="T36" fmla="*/ 2147483646 w 145"/>
                <a:gd name="T37" fmla="*/ 2147483646 h 163"/>
                <a:gd name="T38" fmla="*/ 2147483646 w 145"/>
                <a:gd name="T39" fmla="*/ 2147483646 h 163"/>
                <a:gd name="T40" fmla="*/ 2147483646 w 145"/>
                <a:gd name="T41" fmla="*/ 0 h 163"/>
                <a:gd name="T42" fmla="*/ 2147483646 w 145"/>
                <a:gd name="T43" fmla="*/ 2147483646 h 163"/>
                <a:gd name="T44" fmla="*/ 2147483646 w 145"/>
                <a:gd name="T45" fmla="*/ 2147483646 h 163"/>
                <a:gd name="T46" fmla="*/ 2147483646 w 145"/>
                <a:gd name="T47" fmla="*/ 2147483646 h 163"/>
                <a:gd name="T48" fmla="*/ 0 w 145"/>
                <a:gd name="T49" fmla="*/ 2147483646 h 1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5"/>
                <a:gd name="T76" fmla="*/ 0 h 163"/>
                <a:gd name="T77" fmla="*/ 145 w 145"/>
                <a:gd name="T78" fmla="*/ 163 h 1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5" h="163">
                  <a:moveTo>
                    <a:pt x="0" y="21"/>
                  </a:moveTo>
                  <a:lnTo>
                    <a:pt x="0" y="43"/>
                  </a:lnTo>
                  <a:lnTo>
                    <a:pt x="12" y="64"/>
                  </a:lnTo>
                  <a:lnTo>
                    <a:pt x="24" y="64"/>
                  </a:lnTo>
                  <a:lnTo>
                    <a:pt x="36" y="97"/>
                  </a:lnTo>
                  <a:lnTo>
                    <a:pt x="48" y="97"/>
                  </a:lnTo>
                  <a:lnTo>
                    <a:pt x="60" y="86"/>
                  </a:lnTo>
                  <a:lnTo>
                    <a:pt x="84" y="97"/>
                  </a:lnTo>
                  <a:lnTo>
                    <a:pt x="96" y="118"/>
                  </a:lnTo>
                  <a:lnTo>
                    <a:pt x="120" y="151"/>
                  </a:lnTo>
                  <a:lnTo>
                    <a:pt x="120" y="162"/>
                  </a:lnTo>
                  <a:lnTo>
                    <a:pt x="132" y="162"/>
                  </a:lnTo>
                  <a:lnTo>
                    <a:pt x="144" y="162"/>
                  </a:lnTo>
                  <a:lnTo>
                    <a:pt x="144" y="129"/>
                  </a:lnTo>
                  <a:lnTo>
                    <a:pt x="132" y="118"/>
                  </a:lnTo>
                  <a:lnTo>
                    <a:pt x="96" y="75"/>
                  </a:lnTo>
                  <a:lnTo>
                    <a:pt x="72" y="54"/>
                  </a:lnTo>
                  <a:lnTo>
                    <a:pt x="84" y="43"/>
                  </a:lnTo>
                  <a:lnTo>
                    <a:pt x="72" y="32"/>
                  </a:lnTo>
                  <a:lnTo>
                    <a:pt x="48" y="21"/>
                  </a:lnTo>
                  <a:lnTo>
                    <a:pt x="48" y="0"/>
                  </a:lnTo>
                  <a:lnTo>
                    <a:pt x="24" y="10"/>
                  </a:lnTo>
                  <a:lnTo>
                    <a:pt x="24" y="21"/>
                  </a:lnTo>
                  <a:lnTo>
                    <a:pt x="24" y="32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85" name="Freeform 295"/>
            <p:cNvSpPr>
              <a:spLocks/>
            </p:cNvSpPr>
            <p:nvPr/>
          </p:nvSpPr>
          <p:spPr bwMode="auto">
            <a:xfrm>
              <a:off x="6737350" y="4344988"/>
              <a:ext cx="50800" cy="73025"/>
            </a:xfrm>
            <a:custGeom>
              <a:avLst/>
              <a:gdLst>
                <a:gd name="T0" fmla="*/ 2147483646 w 38"/>
                <a:gd name="T1" fmla="*/ 0 h 54"/>
                <a:gd name="T2" fmla="*/ 2147483646 w 38"/>
                <a:gd name="T3" fmla="*/ 2147483646 h 54"/>
                <a:gd name="T4" fmla="*/ 0 w 38"/>
                <a:gd name="T5" fmla="*/ 2147483646 h 54"/>
                <a:gd name="T6" fmla="*/ 2147483646 w 38"/>
                <a:gd name="T7" fmla="*/ 2147483646 h 54"/>
                <a:gd name="T8" fmla="*/ 2147483646 w 38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7" y="0"/>
                  </a:moveTo>
                  <a:lnTo>
                    <a:pt x="24" y="21"/>
                  </a:lnTo>
                  <a:lnTo>
                    <a:pt x="0" y="53"/>
                  </a:lnTo>
                  <a:lnTo>
                    <a:pt x="24" y="21"/>
                  </a:lnTo>
                  <a:lnTo>
                    <a:pt x="37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grpSp>
          <p:nvGrpSpPr>
            <p:cNvPr id="586" name="Group 296" descr="Philippines"/>
            <p:cNvGrpSpPr>
              <a:grpSpLocks/>
            </p:cNvGrpSpPr>
            <p:nvPr/>
          </p:nvGrpSpPr>
          <p:grpSpPr bwMode="auto">
            <a:xfrm>
              <a:off x="6788118" y="4110057"/>
              <a:ext cx="195263" cy="366713"/>
              <a:chOff x="5111" y="2353"/>
              <a:chExt cx="145" cy="271"/>
            </a:xfrm>
            <a:solidFill>
              <a:schemeClr val="tx2"/>
            </a:solidFill>
          </p:grpSpPr>
          <p:sp>
            <p:nvSpPr>
              <p:cNvPr id="667" name="Freeform 297"/>
              <p:cNvSpPr>
                <a:spLocks/>
              </p:cNvSpPr>
              <p:nvPr/>
            </p:nvSpPr>
            <p:spPr bwMode="auto">
              <a:xfrm>
                <a:off x="5111" y="2353"/>
                <a:ext cx="85" cy="132"/>
              </a:xfrm>
              <a:custGeom>
                <a:avLst/>
                <a:gdLst>
                  <a:gd name="T0" fmla="*/ 36 w 85"/>
                  <a:gd name="T1" fmla="*/ 0 h 132"/>
                  <a:gd name="T2" fmla="*/ 12 w 85"/>
                  <a:gd name="T3" fmla="*/ 0 h 132"/>
                  <a:gd name="T4" fmla="*/ 0 w 85"/>
                  <a:gd name="T5" fmla="*/ 43 h 132"/>
                  <a:gd name="T6" fmla="*/ 0 w 85"/>
                  <a:gd name="T7" fmla="*/ 65 h 132"/>
                  <a:gd name="T8" fmla="*/ 0 w 85"/>
                  <a:gd name="T9" fmla="*/ 54 h 132"/>
                  <a:gd name="T10" fmla="*/ 0 w 85"/>
                  <a:gd name="T11" fmla="*/ 76 h 132"/>
                  <a:gd name="T12" fmla="*/ 0 w 85"/>
                  <a:gd name="T13" fmla="*/ 87 h 132"/>
                  <a:gd name="T14" fmla="*/ 24 w 85"/>
                  <a:gd name="T15" fmla="*/ 98 h 132"/>
                  <a:gd name="T16" fmla="*/ 36 w 85"/>
                  <a:gd name="T17" fmla="*/ 109 h 132"/>
                  <a:gd name="T18" fmla="*/ 60 w 85"/>
                  <a:gd name="T19" fmla="*/ 109 h 132"/>
                  <a:gd name="T20" fmla="*/ 84 w 85"/>
                  <a:gd name="T21" fmla="*/ 131 h 132"/>
                  <a:gd name="T22" fmla="*/ 84 w 85"/>
                  <a:gd name="T23" fmla="*/ 120 h 132"/>
                  <a:gd name="T24" fmla="*/ 72 w 85"/>
                  <a:gd name="T25" fmla="*/ 98 h 132"/>
                  <a:gd name="T26" fmla="*/ 48 w 85"/>
                  <a:gd name="T27" fmla="*/ 87 h 132"/>
                  <a:gd name="T28" fmla="*/ 36 w 85"/>
                  <a:gd name="T29" fmla="*/ 65 h 132"/>
                  <a:gd name="T30" fmla="*/ 48 w 85"/>
                  <a:gd name="T31" fmla="*/ 43 h 132"/>
                  <a:gd name="T32" fmla="*/ 36 w 85"/>
                  <a:gd name="T33" fmla="*/ 21 h 132"/>
                  <a:gd name="T34" fmla="*/ 36 w 85"/>
                  <a:gd name="T35" fmla="*/ 0 h 1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"/>
                  <a:gd name="T55" fmla="*/ 0 h 132"/>
                  <a:gd name="T56" fmla="*/ 85 w 85"/>
                  <a:gd name="T57" fmla="*/ 132 h 13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" h="132">
                    <a:moveTo>
                      <a:pt x="36" y="0"/>
                    </a:moveTo>
                    <a:lnTo>
                      <a:pt x="12" y="0"/>
                    </a:lnTo>
                    <a:lnTo>
                      <a:pt x="0" y="43"/>
                    </a:lnTo>
                    <a:lnTo>
                      <a:pt x="0" y="65"/>
                    </a:lnTo>
                    <a:lnTo>
                      <a:pt x="0" y="54"/>
                    </a:lnTo>
                    <a:lnTo>
                      <a:pt x="0" y="76"/>
                    </a:lnTo>
                    <a:lnTo>
                      <a:pt x="0" y="87"/>
                    </a:lnTo>
                    <a:lnTo>
                      <a:pt x="24" y="98"/>
                    </a:lnTo>
                    <a:lnTo>
                      <a:pt x="36" y="109"/>
                    </a:lnTo>
                    <a:lnTo>
                      <a:pt x="60" y="109"/>
                    </a:lnTo>
                    <a:lnTo>
                      <a:pt x="84" y="131"/>
                    </a:lnTo>
                    <a:lnTo>
                      <a:pt x="84" y="120"/>
                    </a:lnTo>
                    <a:lnTo>
                      <a:pt x="72" y="98"/>
                    </a:lnTo>
                    <a:lnTo>
                      <a:pt x="48" y="87"/>
                    </a:lnTo>
                    <a:lnTo>
                      <a:pt x="36" y="65"/>
                    </a:lnTo>
                    <a:lnTo>
                      <a:pt x="48" y="43"/>
                    </a:lnTo>
                    <a:lnTo>
                      <a:pt x="36" y="21"/>
                    </a:lnTo>
                    <a:lnTo>
                      <a:pt x="36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68" name="Freeform 298"/>
              <p:cNvSpPr>
                <a:spLocks/>
              </p:cNvSpPr>
              <p:nvPr/>
            </p:nvSpPr>
            <p:spPr bwMode="auto">
              <a:xfrm>
                <a:off x="5159" y="2549"/>
                <a:ext cx="97" cy="75"/>
              </a:xfrm>
              <a:custGeom>
                <a:avLst/>
                <a:gdLst>
                  <a:gd name="T0" fmla="*/ 72 w 97"/>
                  <a:gd name="T1" fmla="*/ 0 h 75"/>
                  <a:gd name="T2" fmla="*/ 48 w 97"/>
                  <a:gd name="T3" fmla="*/ 21 h 75"/>
                  <a:gd name="T4" fmla="*/ 12 w 97"/>
                  <a:gd name="T5" fmla="*/ 21 h 75"/>
                  <a:gd name="T6" fmla="*/ 0 w 97"/>
                  <a:gd name="T7" fmla="*/ 42 h 75"/>
                  <a:gd name="T8" fmla="*/ 24 w 97"/>
                  <a:gd name="T9" fmla="*/ 31 h 75"/>
                  <a:gd name="T10" fmla="*/ 48 w 97"/>
                  <a:gd name="T11" fmla="*/ 42 h 75"/>
                  <a:gd name="T12" fmla="*/ 48 w 97"/>
                  <a:gd name="T13" fmla="*/ 63 h 75"/>
                  <a:gd name="T14" fmla="*/ 72 w 97"/>
                  <a:gd name="T15" fmla="*/ 74 h 75"/>
                  <a:gd name="T16" fmla="*/ 72 w 97"/>
                  <a:gd name="T17" fmla="*/ 42 h 75"/>
                  <a:gd name="T18" fmla="*/ 84 w 97"/>
                  <a:gd name="T19" fmla="*/ 63 h 75"/>
                  <a:gd name="T20" fmla="*/ 96 w 97"/>
                  <a:gd name="T21" fmla="*/ 42 h 75"/>
                  <a:gd name="T22" fmla="*/ 84 w 97"/>
                  <a:gd name="T23" fmla="*/ 0 h 75"/>
                  <a:gd name="T24" fmla="*/ 72 w 97"/>
                  <a:gd name="T25" fmla="*/ 0 h 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7"/>
                  <a:gd name="T40" fmla="*/ 0 h 75"/>
                  <a:gd name="T41" fmla="*/ 97 w 97"/>
                  <a:gd name="T42" fmla="*/ 75 h 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7" h="75">
                    <a:moveTo>
                      <a:pt x="72" y="0"/>
                    </a:moveTo>
                    <a:lnTo>
                      <a:pt x="48" y="21"/>
                    </a:lnTo>
                    <a:lnTo>
                      <a:pt x="12" y="21"/>
                    </a:lnTo>
                    <a:lnTo>
                      <a:pt x="0" y="42"/>
                    </a:lnTo>
                    <a:lnTo>
                      <a:pt x="24" y="31"/>
                    </a:lnTo>
                    <a:lnTo>
                      <a:pt x="48" y="42"/>
                    </a:lnTo>
                    <a:lnTo>
                      <a:pt x="48" y="63"/>
                    </a:lnTo>
                    <a:lnTo>
                      <a:pt x="72" y="74"/>
                    </a:lnTo>
                    <a:lnTo>
                      <a:pt x="72" y="42"/>
                    </a:lnTo>
                    <a:lnTo>
                      <a:pt x="84" y="63"/>
                    </a:lnTo>
                    <a:lnTo>
                      <a:pt x="96" y="42"/>
                    </a:lnTo>
                    <a:lnTo>
                      <a:pt x="84" y="0"/>
                    </a:lnTo>
                    <a:lnTo>
                      <a:pt x="72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69" name="Freeform 299"/>
              <p:cNvSpPr>
                <a:spLocks/>
              </p:cNvSpPr>
              <p:nvPr/>
            </p:nvSpPr>
            <p:spPr bwMode="auto">
              <a:xfrm>
                <a:off x="5173" y="2526"/>
                <a:ext cx="32" cy="30"/>
              </a:xfrm>
              <a:custGeom>
                <a:avLst/>
                <a:gdLst>
                  <a:gd name="T0" fmla="*/ 15 w 32"/>
                  <a:gd name="T1" fmla="*/ 0 h 30"/>
                  <a:gd name="T2" fmla="*/ 0 w 32"/>
                  <a:gd name="T3" fmla="*/ 29 h 30"/>
                  <a:gd name="T4" fmla="*/ 31 w 32"/>
                  <a:gd name="T5" fmla="*/ 29 h 30"/>
                  <a:gd name="T6" fmla="*/ 15 w 32"/>
                  <a:gd name="T7" fmla="*/ 14 h 30"/>
                  <a:gd name="T8" fmla="*/ 15 w 32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0"/>
                  <a:gd name="T17" fmla="*/ 32 w 3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0">
                    <a:moveTo>
                      <a:pt x="15" y="0"/>
                    </a:moveTo>
                    <a:lnTo>
                      <a:pt x="0" y="29"/>
                    </a:lnTo>
                    <a:lnTo>
                      <a:pt x="31" y="29"/>
                    </a:lnTo>
                    <a:lnTo>
                      <a:pt x="15" y="14"/>
                    </a:lnTo>
                    <a:lnTo>
                      <a:pt x="15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70" name="Freeform 300"/>
              <p:cNvSpPr>
                <a:spLocks/>
              </p:cNvSpPr>
              <p:nvPr/>
            </p:nvSpPr>
            <p:spPr bwMode="auto">
              <a:xfrm>
                <a:off x="5209" y="2485"/>
                <a:ext cx="32" cy="29"/>
              </a:xfrm>
              <a:custGeom>
                <a:avLst/>
                <a:gdLst>
                  <a:gd name="T0" fmla="*/ 31 w 32"/>
                  <a:gd name="T1" fmla="*/ 0 h 29"/>
                  <a:gd name="T2" fmla="*/ 0 w 32"/>
                  <a:gd name="T3" fmla="*/ 0 h 29"/>
                  <a:gd name="T4" fmla="*/ 31 w 32"/>
                  <a:gd name="T5" fmla="*/ 28 h 29"/>
                  <a:gd name="T6" fmla="*/ 31 w 32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29"/>
                  <a:gd name="T14" fmla="*/ 32 w 32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29">
                    <a:moveTo>
                      <a:pt x="31" y="0"/>
                    </a:moveTo>
                    <a:lnTo>
                      <a:pt x="0" y="0"/>
                    </a:lnTo>
                    <a:lnTo>
                      <a:pt x="31" y="28"/>
                    </a:lnTo>
                    <a:lnTo>
                      <a:pt x="31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71" name="Freeform 301"/>
              <p:cNvSpPr>
                <a:spLocks/>
              </p:cNvSpPr>
              <p:nvPr/>
            </p:nvSpPr>
            <p:spPr bwMode="auto">
              <a:xfrm>
                <a:off x="5160" y="2506"/>
                <a:ext cx="33" cy="29"/>
              </a:xfrm>
              <a:custGeom>
                <a:avLst/>
                <a:gdLst>
                  <a:gd name="T0" fmla="*/ 0 w 33"/>
                  <a:gd name="T1" fmla="*/ 28 h 29"/>
                  <a:gd name="T2" fmla="*/ 32 w 33"/>
                  <a:gd name="T3" fmla="*/ 14 h 29"/>
                  <a:gd name="T4" fmla="*/ 0 w 33"/>
                  <a:gd name="T5" fmla="*/ 0 h 29"/>
                  <a:gd name="T6" fmla="*/ 0 w 33"/>
                  <a:gd name="T7" fmla="*/ 28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9"/>
                  <a:gd name="T14" fmla="*/ 33 w 33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9">
                    <a:moveTo>
                      <a:pt x="0" y="28"/>
                    </a:moveTo>
                    <a:lnTo>
                      <a:pt x="32" y="14"/>
                    </a:lnTo>
                    <a:lnTo>
                      <a:pt x="0" y="0"/>
                    </a:lnTo>
                    <a:lnTo>
                      <a:pt x="0" y="28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72" name="Freeform 302"/>
              <p:cNvSpPr>
                <a:spLocks/>
              </p:cNvSpPr>
              <p:nvPr/>
            </p:nvSpPr>
            <p:spPr bwMode="auto">
              <a:xfrm>
                <a:off x="5195" y="2526"/>
                <a:ext cx="34" cy="30"/>
              </a:xfrm>
              <a:custGeom>
                <a:avLst/>
                <a:gdLst>
                  <a:gd name="T0" fmla="*/ 33 w 34"/>
                  <a:gd name="T1" fmla="*/ 0 h 30"/>
                  <a:gd name="T2" fmla="*/ 0 w 34"/>
                  <a:gd name="T3" fmla="*/ 0 h 30"/>
                  <a:gd name="T4" fmla="*/ 33 w 34"/>
                  <a:gd name="T5" fmla="*/ 29 h 30"/>
                  <a:gd name="T6" fmla="*/ 33 w 34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30"/>
                  <a:gd name="T14" fmla="*/ 34 w 34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30">
                    <a:moveTo>
                      <a:pt x="33" y="0"/>
                    </a:moveTo>
                    <a:lnTo>
                      <a:pt x="0" y="0"/>
                    </a:lnTo>
                    <a:lnTo>
                      <a:pt x="33" y="29"/>
                    </a:lnTo>
                    <a:lnTo>
                      <a:pt x="33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73" name="Line 303"/>
              <p:cNvSpPr>
                <a:spLocks noChangeShapeType="1"/>
              </p:cNvSpPr>
              <p:nvPr/>
            </p:nvSpPr>
            <p:spPr bwMode="auto">
              <a:xfrm>
                <a:off x="5142" y="2479"/>
                <a:ext cx="3" cy="2"/>
              </a:xfrm>
              <a:prstGeom prst="line">
                <a:avLst/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</p:grpSp>
        <p:sp>
          <p:nvSpPr>
            <p:cNvPr id="587" name="Freeform 304" descr="Vietnam"/>
            <p:cNvSpPr>
              <a:spLocks/>
            </p:cNvSpPr>
            <p:nvPr/>
          </p:nvSpPr>
          <p:spPr bwMode="auto">
            <a:xfrm>
              <a:off x="6332538" y="4024313"/>
              <a:ext cx="179387" cy="393700"/>
            </a:xfrm>
            <a:custGeom>
              <a:avLst/>
              <a:gdLst>
                <a:gd name="T0" fmla="*/ 0 w 133"/>
                <a:gd name="T1" fmla="*/ 2147483646 h 291"/>
                <a:gd name="T2" fmla="*/ 0 w 133"/>
                <a:gd name="T3" fmla="*/ 2147483646 h 291"/>
                <a:gd name="T4" fmla="*/ 2147483646 w 133"/>
                <a:gd name="T5" fmla="*/ 2147483646 h 291"/>
                <a:gd name="T6" fmla="*/ 2147483646 w 133"/>
                <a:gd name="T7" fmla="*/ 2147483646 h 291"/>
                <a:gd name="T8" fmla="*/ 2147483646 w 133"/>
                <a:gd name="T9" fmla="*/ 2147483646 h 291"/>
                <a:gd name="T10" fmla="*/ 2147483646 w 133"/>
                <a:gd name="T11" fmla="*/ 2147483646 h 291"/>
                <a:gd name="T12" fmla="*/ 2147483646 w 133"/>
                <a:gd name="T13" fmla="*/ 2147483646 h 291"/>
                <a:gd name="T14" fmla="*/ 2147483646 w 133"/>
                <a:gd name="T15" fmla="*/ 2147483646 h 291"/>
                <a:gd name="T16" fmla="*/ 2147483646 w 133"/>
                <a:gd name="T17" fmla="*/ 2147483646 h 291"/>
                <a:gd name="T18" fmla="*/ 2147483646 w 133"/>
                <a:gd name="T19" fmla="*/ 2147483646 h 291"/>
                <a:gd name="T20" fmla="*/ 2147483646 w 133"/>
                <a:gd name="T21" fmla="*/ 2147483646 h 291"/>
                <a:gd name="T22" fmla="*/ 2147483646 w 133"/>
                <a:gd name="T23" fmla="*/ 2147483646 h 291"/>
                <a:gd name="T24" fmla="*/ 2147483646 w 133"/>
                <a:gd name="T25" fmla="*/ 2147483646 h 291"/>
                <a:gd name="T26" fmla="*/ 2147483646 w 133"/>
                <a:gd name="T27" fmla="*/ 2147483646 h 291"/>
                <a:gd name="T28" fmla="*/ 2147483646 w 133"/>
                <a:gd name="T29" fmla="*/ 2147483646 h 291"/>
                <a:gd name="T30" fmla="*/ 2147483646 w 133"/>
                <a:gd name="T31" fmla="*/ 2147483646 h 291"/>
                <a:gd name="T32" fmla="*/ 2147483646 w 133"/>
                <a:gd name="T33" fmla="*/ 2147483646 h 291"/>
                <a:gd name="T34" fmla="*/ 2147483646 w 133"/>
                <a:gd name="T35" fmla="*/ 2147483646 h 291"/>
                <a:gd name="T36" fmla="*/ 2147483646 w 133"/>
                <a:gd name="T37" fmla="*/ 2147483646 h 291"/>
                <a:gd name="T38" fmla="*/ 2147483646 w 133"/>
                <a:gd name="T39" fmla="*/ 2147483646 h 291"/>
                <a:gd name="T40" fmla="*/ 2147483646 w 133"/>
                <a:gd name="T41" fmla="*/ 2147483646 h 291"/>
                <a:gd name="T42" fmla="*/ 2147483646 w 133"/>
                <a:gd name="T43" fmla="*/ 2147483646 h 291"/>
                <a:gd name="T44" fmla="*/ 2147483646 w 133"/>
                <a:gd name="T45" fmla="*/ 2147483646 h 291"/>
                <a:gd name="T46" fmla="*/ 2147483646 w 133"/>
                <a:gd name="T47" fmla="*/ 2147483646 h 291"/>
                <a:gd name="T48" fmla="*/ 2147483646 w 133"/>
                <a:gd name="T49" fmla="*/ 2147483646 h 291"/>
                <a:gd name="T50" fmla="*/ 2147483646 w 133"/>
                <a:gd name="T51" fmla="*/ 2147483646 h 291"/>
                <a:gd name="T52" fmla="*/ 2147483646 w 133"/>
                <a:gd name="T53" fmla="*/ 2147483646 h 291"/>
                <a:gd name="T54" fmla="*/ 2147483646 w 133"/>
                <a:gd name="T55" fmla="*/ 2147483646 h 291"/>
                <a:gd name="T56" fmla="*/ 2147483646 w 133"/>
                <a:gd name="T57" fmla="*/ 2147483646 h 291"/>
                <a:gd name="T58" fmla="*/ 2147483646 w 133"/>
                <a:gd name="T59" fmla="*/ 0 h 291"/>
                <a:gd name="T60" fmla="*/ 2147483646 w 133"/>
                <a:gd name="T61" fmla="*/ 0 h 291"/>
                <a:gd name="T62" fmla="*/ 2147483646 w 133"/>
                <a:gd name="T63" fmla="*/ 0 h 291"/>
                <a:gd name="T64" fmla="*/ 0 w 133"/>
                <a:gd name="T65" fmla="*/ 2147483646 h 2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3"/>
                <a:gd name="T100" fmla="*/ 0 h 291"/>
                <a:gd name="T101" fmla="*/ 133 w 133"/>
                <a:gd name="T102" fmla="*/ 291 h 2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3" h="291">
                  <a:moveTo>
                    <a:pt x="0" y="10"/>
                  </a:moveTo>
                  <a:lnTo>
                    <a:pt x="0" y="32"/>
                  </a:lnTo>
                  <a:lnTo>
                    <a:pt x="24" y="42"/>
                  </a:lnTo>
                  <a:lnTo>
                    <a:pt x="36" y="53"/>
                  </a:lnTo>
                  <a:lnTo>
                    <a:pt x="24" y="64"/>
                  </a:lnTo>
                  <a:lnTo>
                    <a:pt x="48" y="85"/>
                  </a:lnTo>
                  <a:lnTo>
                    <a:pt x="84" y="128"/>
                  </a:lnTo>
                  <a:lnTo>
                    <a:pt x="96" y="139"/>
                  </a:lnTo>
                  <a:lnTo>
                    <a:pt x="96" y="171"/>
                  </a:lnTo>
                  <a:lnTo>
                    <a:pt x="96" y="214"/>
                  </a:lnTo>
                  <a:lnTo>
                    <a:pt x="96" y="225"/>
                  </a:lnTo>
                  <a:lnTo>
                    <a:pt x="84" y="214"/>
                  </a:lnTo>
                  <a:lnTo>
                    <a:pt x="72" y="225"/>
                  </a:lnTo>
                  <a:lnTo>
                    <a:pt x="48" y="247"/>
                  </a:lnTo>
                  <a:lnTo>
                    <a:pt x="60" y="257"/>
                  </a:lnTo>
                  <a:lnTo>
                    <a:pt x="48" y="268"/>
                  </a:lnTo>
                  <a:lnTo>
                    <a:pt x="60" y="290"/>
                  </a:lnTo>
                  <a:lnTo>
                    <a:pt x="72" y="290"/>
                  </a:lnTo>
                  <a:lnTo>
                    <a:pt x="96" y="257"/>
                  </a:lnTo>
                  <a:lnTo>
                    <a:pt x="132" y="225"/>
                  </a:lnTo>
                  <a:lnTo>
                    <a:pt x="132" y="204"/>
                  </a:lnTo>
                  <a:lnTo>
                    <a:pt x="120" y="161"/>
                  </a:lnTo>
                  <a:lnTo>
                    <a:pt x="108" y="128"/>
                  </a:lnTo>
                  <a:lnTo>
                    <a:pt x="96" y="128"/>
                  </a:lnTo>
                  <a:lnTo>
                    <a:pt x="60" y="85"/>
                  </a:lnTo>
                  <a:lnTo>
                    <a:pt x="48" y="64"/>
                  </a:lnTo>
                  <a:lnTo>
                    <a:pt x="72" y="42"/>
                  </a:lnTo>
                  <a:lnTo>
                    <a:pt x="96" y="32"/>
                  </a:lnTo>
                  <a:lnTo>
                    <a:pt x="72" y="10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12" y="0"/>
                  </a:lnTo>
                  <a:lnTo>
                    <a:pt x="0" y="1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88" name="Freeform 305"/>
            <p:cNvSpPr>
              <a:spLocks/>
            </p:cNvSpPr>
            <p:nvPr/>
          </p:nvSpPr>
          <p:spPr bwMode="auto">
            <a:xfrm>
              <a:off x="5956300" y="3906838"/>
              <a:ext cx="65088" cy="46037"/>
            </a:xfrm>
            <a:custGeom>
              <a:avLst/>
              <a:gdLst>
                <a:gd name="T0" fmla="*/ 2147483646 w 49"/>
                <a:gd name="T1" fmla="*/ 0 h 34"/>
                <a:gd name="T2" fmla="*/ 0 w 49"/>
                <a:gd name="T3" fmla="*/ 2147483646 h 34"/>
                <a:gd name="T4" fmla="*/ 0 w 49"/>
                <a:gd name="T5" fmla="*/ 2147483646 h 34"/>
                <a:gd name="T6" fmla="*/ 2147483646 w 49"/>
                <a:gd name="T7" fmla="*/ 2147483646 h 34"/>
                <a:gd name="T8" fmla="*/ 2147483646 w 49"/>
                <a:gd name="T9" fmla="*/ 2147483646 h 34"/>
                <a:gd name="T10" fmla="*/ 2147483646 w 49"/>
                <a:gd name="T11" fmla="*/ 0 h 34"/>
                <a:gd name="T12" fmla="*/ 2147483646 w 49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34"/>
                <a:gd name="T23" fmla="*/ 49 w 49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34">
                  <a:moveTo>
                    <a:pt x="12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36" y="33"/>
                  </a:lnTo>
                  <a:lnTo>
                    <a:pt x="48" y="11"/>
                  </a:lnTo>
                  <a:lnTo>
                    <a:pt x="48" y="0"/>
                  </a:lnTo>
                  <a:lnTo>
                    <a:pt x="1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589" name="Oval 306" descr="Guam (Etats-Unis)"/>
            <p:cNvSpPr>
              <a:spLocks noChangeArrowheads="1"/>
            </p:cNvSpPr>
            <p:nvPr/>
          </p:nvSpPr>
          <p:spPr bwMode="auto">
            <a:xfrm>
              <a:off x="7264400" y="4132263"/>
              <a:ext cx="20638" cy="1905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sp>
          <p:nvSpPr>
            <p:cNvPr id="590" name="Oval 307"/>
            <p:cNvSpPr>
              <a:spLocks noChangeArrowheads="1"/>
            </p:cNvSpPr>
            <p:nvPr/>
          </p:nvSpPr>
          <p:spPr bwMode="auto">
            <a:xfrm>
              <a:off x="7167563" y="4030663"/>
              <a:ext cx="19050" cy="3333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grpSp>
          <p:nvGrpSpPr>
            <p:cNvPr id="591" name="Group 308" descr="Papouasie Nouvelle Guinée"/>
            <p:cNvGrpSpPr>
              <a:grpSpLocks/>
            </p:cNvGrpSpPr>
            <p:nvPr/>
          </p:nvGrpSpPr>
          <p:grpSpPr bwMode="auto">
            <a:xfrm>
              <a:off x="7356475" y="4722813"/>
              <a:ext cx="309563" cy="244475"/>
              <a:chOff x="5531" y="2805"/>
              <a:chExt cx="229" cy="180"/>
            </a:xfrm>
          </p:grpSpPr>
          <p:sp>
            <p:nvSpPr>
              <p:cNvPr id="664" name="Freeform 309" descr="Papouasie Nouvelle Guinée"/>
              <p:cNvSpPr>
                <a:spLocks/>
              </p:cNvSpPr>
              <p:nvPr/>
            </p:nvSpPr>
            <p:spPr bwMode="auto">
              <a:xfrm>
                <a:off x="5531" y="2805"/>
                <a:ext cx="157" cy="180"/>
              </a:xfrm>
              <a:custGeom>
                <a:avLst/>
                <a:gdLst>
                  <a:gd name="T0" fmla="*/ 0 w 157"/>
                  <a:gd name="T1" fmla="*/ 0 h 180"/>
                  <a:gd name="T2" fmla="*/ 0 w 157"/>
                  <a:gd name="T3" fmla="*/ 136 h 180"/>
                  <a:gd name="T4" fmla="*/ 24 w 157"/>
                  <a:gd name="T5" fmla="*/ 136 h 180"/>
                  <a:gd name="T6" fmla="*/ 12 w 157"/>
                  <a:gd name="T7" fmla="*/ 125 h 180"/>
                  <a:gd name="T8" fmla="*/ 48 w 157"/>
                  <a:gd name="T9" fmla="*/ 115 h 180"/>
                  <a:gd name="T10" fmla="*/ 84 w 157"/>
                  <a:gd name="T11" fmla="*/ 125 h 180"/>
                  <a:gd name="T12" fmla="*/ 96 w 157"/>
                  <a:gd name="T13" fmla="*/ 157 h 180"/>
                  <a:gd name="T14" fmla="*/ 132 w 157"/>
                  <a:gd name="T15" fmla="*/ 179 h 180"/>
                  <a:gd name="T16" fmla="*/ 156 w 157"/>
                  <a:gd name="T17" fmla="*/ 179 h 180"/>
                  <a:gd name="T18" fmla="*/ 120 w 157"/>
                  <a:gd name="T19" fmla="*/ 136 h 180"/>
                  <a:gd name="T20" fmla="*/ 108 w 157"/>
                  <a:gd name="T21" fmla="*/ 115 h 180"/>
                  <a:gd name="T22" fmla="*/ 96 w 157"/>
                  <a:gd name="T23" fmla="*/ 93 h 180"/>
                  <a:gd name="T24" fmla="*/ 108 w 157"/>
                  <a:gd name="T25" fmla="*/ 83 h 180"/>
                  <a:gd name="T26" fmla="*/ 96 w 157"/>
                  <a:gd name="T27" fmla="*/ 72 h 180"/>
                  <a:gd name="T28" fmla="*/ 72 w 157"/>
                  <a:gd name="T29" fmla="*/ 51 h 180"/>
                  <a:gd name="T30" fmla="*/ 0 w 157"/>
                  <a:gd name="T31" fmla="*/ 0 h 18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7"/>
                  <a:gd name="T49" fmla="*/ 0 h 180"/>
                  <a:gd name="T50" fmla="*/ 157 w 157"/>
                  <a:gd name="T51" fmla="*/ 180 h 18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7" h="180">
                    <a:moveTo>
                      <a:pt x="0" y="0"/>
                    </a:moveTo>
                    <a:lnTo>
                      <a:pt x="0" y="136"/>
                    </a:lnTo>
                    <a:lnTo>
                      <a:pt x="24" y="136"/>
                    </a:lnTo>
                    <a:lnTo>
                      <a:pt x="12" y="125"/>
                    </a:lnTo>
                    <a:lnTo>
                      <a:pt x="48" y="115"/>
                    </a:lnTo>
                    <a:lnTo>
                      <a:pt x="84" y="125"/>
                    </a:lnTo>
                    <a:lnTo>
                      <a:pt x="96" y="157"/>
                    </a:lnTo>
                    <a:lnTo>
                      <a:pt x="132" y="179"/>
                    </a:lnTo>
                    <a:lnTo>
                      <a:pt x="156" y="179"/>
                    </a:lnTo>
                    <a:lnTo>
                      <a:pt x="120" y="136"/>
                    </a:lnTo>
                    <a:lnTo>
                      <a:pt x="108" y="115"/>
                    </a:lnTo>
                    <a:lnTo>
                      <a:pt x="96" y="93"/>
                    </a:lnTo>
                    <a:lnTo>
                      <a:pt x="108" y="83"/>
                    </a:lnTo>
                    <a:lnTo>
                      <a:pt x="96" y="72"/>
                    </a:lnTo>
                    <a:lnTo>
                      <a:pt x="72" y="5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  <p:sp>
            <p:nvSpPr>
              <p:cNvPr id="665" name="Freeform 310"/>
              <p:cNvSpPr>
                <a:spLocks/>
              </p:cNvSpPr>
              <p:nvPr/>
            </p:nvSpPr>
            <p:spPr bwMode="auto">
              <a:xfrm>
                <a:off x="5662" y="2846"/>
                <a:ext cx="74" cy="44"/>
              </a:xfrm>
              <a:custGeom>
                <a:avLst/>
                <a:gdLst>
                  <a:gd name="T0" fmla="*/ 0 w 74"/>
                  <a:gd name="T1" fmla="*/ 32 h 44"/>
                  <a:gd name="T2" fmla="*/ 0 w 74"/>
                  <a:gd name="T3" fmla="*/ 43 h 44"/>
                  <a:gd name="T4" fmla="*/ 24 w 74"/>
                  <a:gd name="T5" fmla="*/ 43 h 44"/>
                  <a:gd name="T6" fmla="*/ 48 w 74"/>
                  <a:gd name="T7" fmla="*/ 32 h 44"/>
                  <a:gd name="T8" fmla="*/ 73 w 74"/>
                  <a:gd name="T9" fmla="*/ 10 h 44"/>
                  <a:gd name="T10" fmla="*/ 60 w 74"/>
                  <a:gd name="T11" fmla="*/ 0 h 44"/>
                  <a:gd name="T12" fmla="*/ 48 w 74"/>
                  <a:gd name="T13" fmla="*/ 10 h 44"/>
                  <a:gd name="T14" fmla="*/ 24 w 74"/>
                  <a:gd name="T15" fmla="*/ 21 h 44"/>
                  <a:gd name="T16" fmla="*/ 0 w 74"/>
                  <a:gd name="T17" fmla="*/ 32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44"/>
                  <a:gd name="T29" fmla="*/ 74 w 74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44">
                    <a:moveTo>
                      <a:pt x="0" y="32"/>
                    </a:moveTo>
                    <a:lnTo>
                      <a:pt x="0" y="43"/>
                    </a:lnTo>
                    <a:lnTo>
                      <a:pt x="24" y="43"/>
                    </a:lnTo>
                    <a:lnTo>
                      <a:pt x="48" y="32"/>
                    </a:lnTo>
                    <a:lnTo>
                      <a:pt x="73" y="10"/>
                    </a:lnTo>
                    <a:lnTo>
                      <a:pt x="60" y="0"/>
                    </a:lnTo>
                    <a:lnTo>
                      <a:pt x="48" y="10"/>
                    </a:lnTo>
                    <a:lnTo>
                      <a:pt x="24" y="21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  <p:sp>
            <p:nvSpPr>
              <p:cNvPr id="666" name="Freeform 311"/>
              <p:cNvSpPr>
                <a:spLocks/>
              </p:cNvSpPr>
              <p:nvPr/>
            </p:nvSpPr>
            <p:spPr bwMode="auto">
              <a:xfrm>
                <a:off x="5711" y="2805"/>
                <a:ext cx="49" cy="52"/>
              </a:xfrm>
              <a:custGeom>
                <a:avLst/>
                <a:gdLst>
                  <a:gd name="T0" fmla="*/ 0 w 49"/>
                  <a:gd name="T1" fmla="*/ 0 h 52"/>
                  <a:gd name="T2" fmla="*/ 0 w 49"/>
                  <a:gd name="T3" fmla="*/ 19 h 52"/>
                  <a:gd name="T4" fmla="*/ 24 w 49"/>
                  <a:gd name="T5" fmla="*/ 19 h 52"/>
                  <a:gd name="T6" fmla="*/ 24 w 49"/>
                  <a:gd name="T7" fmla="*/ 40 h 52"/>
                  <a:gd name="T8" fmla="*/ 36 w 49"/>
                  <a:gd name="T9" fmla="*/ 51 h 52"/>
                  <a:gd name="T10" fmla="*/ 48 w 49"/>
                  <a:gd name="T11" fmla="*/ 29 h 52"/>
                  <a:gd name="T12" fmla="*/ 24 w 49"/>
                  <a:gd name="T13" fmla="*/ 19 h 52"/>
                  <a:gd name="T14" fmla="*/ 0 w 49"/>
                  <a:gd name="T15" fmla="*/ 0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"/>
                  <a:gd name="T25" fmla="*/ 0 h 52"/>
                  <a:gd name="T26" fmla="*/ 49 w 49"/>
                  <a:gd name="T27" fmla="*/ 52 h 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" h="52">
                    <a:moveTo>
                      <a:pt x="0" y="0"/>
                    </a:moveTo>
                    <a:lnTo>
                      <a:pt x="0" y="19"/>
                    </a:lnTo>
                    <a:lnTo>
                      <a:pt x="24" y="19"/>
                    </a:lnTo>
                    <a:lnTo>
                      <a:pt x="24" y="40"/>
                    </a:lnTo>
                    <a:lnTo>
                      <a:pt x="36" y="51"/>
                    </a:lnTo>
                    <a:lnTo>
                      <a:pt x="48" y="29"/>
                    </a:lnTo>
                    <a:lnTo>
                      <a:pt x="24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</p:grpSp>
        <p:sp>
          <p:nvSpPr>
            <p:cNvPr id="592" name="Oval 312" descr="Brunei"/>
            <p:cNvSpPr>
              <a:spLocks noChangeArrowheads="1"/>
            </p:cNvSpPr>
            <p:nvPr/>
          </p:nvSpPr>
          <p:spPr bwMode="auto">
            <a:xfrm>
              <a:off x="6661150" y="4510088"/>
              <a:ext cx="25400" cy="1746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sp>
          <p:nvSpPr>
            <p:cNvPr id="593" name="Oval 313" descr="Polynésie Française (France)"/>
            <p:cNvSpPr>
              <a:spLocks noChangeArrowheads="1"/>
            </p:cNvSpPr>
            <p:nvPr/>
          </p:nvSpPr>
          <p:spPr bwMode="auto">
            <a:xfrm>
              <a:off x="8493125" y="5016500"/>
              <a:ext cx="20638" cy="33338"/>
            </a:xfrm>
            <a:prstGeom prst="ellipse">
              <a:avLst/>
            </a:prstGeom>
            <a:solidFill>
              <a:srgbClr val="3366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grpSp>
          <p:nvGrpSpPr>
            <p:cNvPr id="594" name="Group 314" descr="Indonésie"/>
            <p:cNvGrpSpPr>
              <a:grpSpLocks/>
            </p:cNvGrpSpPr>
            <p:nvPr/>
          </p:nvGrpSpPr>
          <p:grpSpPr bwMode="auto">
            <a:xfrm>
              <a:off x="6200743" y="4489470"/>
              <a:ext cx="1157288" cy="444500"/>
              <a:chOff x="4678" y="2633"/>
              <a:chExt cx="854" cy="328"/>
            </a:xfrm>
            <a:solidFill>
              <a:schemeClr val="tx2"/>
            </a:solidFill>
          </p:grpSpPr>
          <p:sp>
            <p:nvSpPr>
              <p:cNvPr id="650" name="Freeform 315"/>
              <p:cNvSpPr>
                <a:spLocks/>
              </p:cNvSpPr>
              <p:nvPr/>
            </p:nvSpPr>
            <p:spPr bwMode="auto">
              <a:xfrm>
                <a:off x="4907" y="2677"/>
                <a:ext cx="195" cy="171"/>
              </a:xfrm>
              <a:custGeom>
                <a:avLst/>
                <a:gdLst>
                  <a:gd name="T0" fmla="*/ 169 w 195"/>
                  <a:gd name="T1" fmla="*/ 0 h 171"/>
                  <a:gd name="T2" fmla="*/ 145 w 195"/>
                  <a:gd name="T3" fmla="*/ 0 h 171"/>
                  <a:gd name="T4" fmla="*/ 133 w 195"/>
                  <a:gd name="T5" fmla="*/ 0 h 171"/>
                  <a:gd name="T6" fmla="*/ 121 w 195"/>
                  <a:gd name="T7" fmla="*/ 42 h 171"/>
                  <a:gd name="T8" fmla="*/ 84 w 195"/>
                  <a:gd name="T9" fmla="*/ 42 h 171"/>
                  <a:gd name="T10" fmla="*/ 72 w 195"/>
                  <a:gd name="T11" fmla="*/ 53 h 171"/>
                  <a:gd name="T12" fmla="*/ 36 w 195"/>
                  <a:gd name="T13" fmla="*/ 53 h 171"/>
                  <a:gd name="T14" fmla="*/ 24 w 195"/>
                  <a:gd name="T15" fmla="*/ 42 h 171"/>
                  <a:gd name="T16" fmla="*/ 0 w 195"/>
                  <a:gd name="T17" fmla="*/ 75 h 171"/>
                  <a:gd name="T18" fmla="*/ 12 w 195"/>
                  <a:gd name="T19" fmla="*/ 85 h 171"/>
                  <a:gd name="T20" fmla="*/ 36 w 195"/>
                  <a:gd name="T21" fmla="*/ 107 h 171"/>
                  <a:gd name="T22" fmla="*/ 48 w 195"/>
                  <a:gd name="T23" fmla="*/ 137 h 171"/>
                  <a:gd name="T24" fmla="*/ 60 w 195"/>
                  <a:gd name="T25" fmla="*/ 148 h 171"/>
                  <a:gd name="T26" fmla="*/ 84 w 195"/>
                  <a:gd name="T27" fmla="*/ 137 h 171"/>
                  <a:gd name="T28" fmla="*/ 109 w 195"/>
                  <a:gd name="T29" fmla="*/ 148 h 171"/>
                  <a:gd name="T30" fmla="*/ 109 w 195"/>
                  <a:gd name="T31" fmla="*/ 170 h 171"/>
                  <a:gd name="T32" fmla="*/ 145 w 195"/>
                  <a:gd name="T33" fmla="*/ 159 h 171"/>
                  <a:gd name="T34" fmla="*/ 157 w 195"/>
                  <a:gd name="T35" fmla="*/ 128 h 171"/>
                  <a:gd name="T36" fmla="*/ 145 w 195"/>
                  <a:gd name="T37" fmla="*/ 118 h 171"/>
                  <a:gd name="T38" fmla="*/ 169 w 195"/>
                  <a:gd name="T39" fmla="*/ 96 h 171"/>
                  <a:gd name="T40" fmla="*/ 181 w 195"/>
                  <a:gd name="T41" fmla="*/ 64 h 171"/>
                  <a:gd name="T42" fmla="*/ 194 w 195"/>
                  <a:gd name="T43" fmla="*/ 53 h 171"/>
                  <a:gd name="T44" fmla="*/ 181 w 195"/>
                  <a:gd name="T45" fmla="*/ 42 h 171"/>
                  <a:gd name="T46" fmla="*/ 181 w 195"/>
                  <a:gd name="T47" fmla="*/ 32 h 171"/>
                  <a:gd name="T48" fmla="*/ 169 w 195"/>
                  <a:gd name="T49" fmla="*/ 0 h 1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5"/>
                  <a:gd name="T76" fmla="*/ 0 h 171"/>
                  <a:gd name="T77" fmla="*/ 195 w 195"/>
                  <a:gd name="T78" fmla="*/ 171 h 17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5" h="171">
                    <a:moveTo>
                      <a:pt x="169" y="0"/>
                    </a:moveTo>
                    <a:lnTo>
                      <a:pt x="145" y="0"/>
                    </a:lnTo>
                    <a:lnTo>
                      <a:pt x="133" y="0"/>
                    </a:lnTo>
                    <a:lnTo>
                      <a:pt x="121" y="42"/>
                    </a:lnTo>
                    <a:lnTo>
                      <a:pt x="84" y="42"/>
                    </a:lnTo>
                    <a:lnTo>
                      <a:pt x="72" y="53"/>
                    </a:lnTo>
                    <a:lnTo>
                      <a:pt x="36" y="53"/>
                    </a:lnTo>
                    <a:lnTo>
                      <a:pt x="24" y="42"/>
                    </a:lnTo>
                    <a:lnTo>
                      <a:pt x="0" y="75"/>
                    </a:lnTo>
                    <a:lnTo>
                      <a:pt x="12" y="85"/>
                    </a:lnTo>
                    <a:lnTo>
                      <a:pt x="36" y="107"/>
                    </a:lnTo>
                    <a:lnTo>
                      <a:pt x="48" y="137"/>
                    </a:lnTo>
                    <a:lnTo>
                      <a:pt x="60" y="148"/>
                    </a:lnTo>
                    <a:lnTo>
                      <a:pt x="84" y="137"/>
                    </a:lnTo>
                    <a:lnTo>
                      <a:pt x="109" y="148"/>
                    </a:lnTo>
                    <a:lnTo>
                      <a:pt x="109" y="170"/>
                    </a:lnTo>
                    <a:lnTo>
                      <a:pt x="145" y="159"/>
                    </a:lnTo>
                    <a:lnTo>
                      <a:pt x="157" y="128"/>
                    </a:lnTo>
                    <a:lnTo>
                      <a:pt x="145" y="118"/>
                    </a:lnTo>
                    <a:lnTo>
                      <a:pt x="169" y="96"/>
                    </a:lnTo>
                    <a:lnTo>
                      <a:pt x="181" y="64"/>
                    </a:lnTo>
                    <a:lnTo>
                      <a:pt x="194" y="53"/>
                    </a:lnTo>
                    <a:lnTo>
                      <a:pt x="181" y="42"/>
                    </a:lnTo>
                    <a:lnTo>
                      <a:pt x="181" y="32"/>
                    </a:lnTo>
                    <a:lnTo>
                      <a:pt x="169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51" name="Freeform 316"/>
              <p:cNvSpPr>
                <a:spLocks/>
              </p:cNvSpPr>
              <p:nvPr/>
            </p:nvSpPr>
            <p:spPr bwMode="auto">
              <a:xfrm>
                <a:off x="4678" y="2633"/>
                <a:ext cx="193" cy="224"/>
              </a:xfrm>
              <a:custGeom>
                <a:avLst/>
                <a:gdLst>
                  <a:gd name="T0" fmla="*/ 0 w 193"/>
                  <a:gd name="T1" fmla="*/ 0 h 224"/>
                  <a:gd name="T2" fmla="*/ 0 w 193"/>
                  <a:gd name="T3" fmla="*/ 21 h 224"/>
                  <a:gd name="T4" fmla="*/ 24 w 193"/>
                  <a:gd name="T5" fmla="*/ 42 h 224"/>
                  <a:gd name="T6" fmla="*/ 60 w 193"/>
                  <a:gd name="T7" fmla="*/ 85 h 224"/>
                  <a:gd name="T8" fmla="*/ 60 w 193"/>
                  <a:gd name="T9" fmla="*/ 107 h 224"/>
                  <a:gd name="T10" fmla="*/ 96 w 193"/>
                  <a:gd name="T11" fmla="*/ 139 h 224"/>
                  <a:gd name="T12" fmla="*/ 96 w 193"/>
                  <a:gd name="T13" fmla="*/ 149 h 224"/>
                  <a:gd name="T14" fmla="*/ 108 w 193"/>
                  <a:gd name="T15" fmla="*/ 180 h 224"/>
                  <a:gd name="T16" fmla="*/ 156 w 193"/>
                  <a:gd name="T17" fmla="*/ 223 h 224"/>
                  <a:gd name="T18" fmla="*/ 180 w 193"/>
                  <a:gd name="T19" fmla="*/ 223 h 224"/>
                  <a:gd name="T20" fmla="*/ 192 w 193"/>
                  <a:gd name="T21" fmla="*/ 171 h 224"/>
                  <a:gd name="T22" fmla="*/ 156 w 193"/>
                  <a:gd name="T23" fmla="*/ 149 h 224"/>
                  <a:gd name="T24" fmla="*/ 144 w 193"/>
                  <a:gd name="T25" fmla="*/ 128 h 224"/>
                  <a:gd name="T26" fmla="*/ 144 w 193"/>
                  <a:gd name="T27" fmla="*/ 96 h 224"/>
                  <a:gd name="T28" fmla="*/ 96 w 193"/>
                  <a:gd name="T29" fmla="*/ 74 h 224"/>
                  <a:gd name="T30" fmla="*/ 84 w 193"/>
                  <a:gd name="T31" fmla="*/ 42 h 224"/>
                  <a:gd name="T32" fmla="*/ 48 w 193"/>
                  <a:gd name="T33" fmla="*/ 32 h 224"/>
                  <a:gd name="T34" fmla="*/ 24 w 193"/>
                  <a:gd name="T35" fmla="*/ 10 h 224"/>
                  <a:gd name="T36" fmla="*/ 0 w 193"/>
                  <a:gd name="T37" fmla="*/ 0 h 2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3"/>
                  <a:gd name="T58" fmla="*/ 0 h 224"/>
                  <a:gd name="T59" fmla="*/ 193 w 193"/>
                  <a:gd name="T60" fmla="*/ 224 h 2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3" h="224">
                    <a:moveTo>
                      <a:pt x="0" y="0"/>
                    </a:moveTo>
                    <a:lnTo>
                      <a:pt x="0" y="21"/>
                    </a:lnTo>
                    <a:lnTo>
                      <a:pt x="24" y="42"/>
                    </a:lnTo>
                    <a:lnTo>
                      <a:pt x="60" y="85"/>
                    </a:lnTo>
                    <a:lnTo>
                      <a:pt x="60" y="107"/>
                    </a:lnTo>
                    <a:lnTo>
                      <a:pt x="96" y="139"/>
                    </a:lnTo>
                    <a:lnTo>
                      <a:pt x="96" y="149"/>
                    </a:lnTo>
                    <a:lnTo>
                      <a:pt x="108" y="180"/>
                    </a:lnTo>
                    <a:lnTo>
                      <a:pt x="156" y="223"/>
                    </a:lnTo>
                    <a:lnTo>
                      <a:pt x="180" y="223"/>
                    </a:lnTo>
                    <a:lnTo>
                      <a:pt x="192" y="171"/>
                    </a:lnTo>
                    <a:lnTo>
                      <a:pt x="156" y="149"/>
                    </a:lnTo>
                    <a:lnTo>
                      <a:pt x="144" y="128"/>
                    </a:lnTo>
                    <a:lnTo>
                      <a:pt x="144" y="96"/>
                    </a:lnTo>
                    <a:lnTo>
                      <a:pt x="96" y="74"/>
                    </a:lnTo>
                    <a:lnTo>
                      <a:pt x="84" y="42"/>
                    </a:lnTo>
                    <a:lnTo>
                      <a:pt x="48" y="32"/>
                    </a:lnTo>
                    <a:lnTo>
                      <a:pt x="24" y="1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52" name="Freeform 317"/>
              <p:cNvSpPr>
                <a:spLocks/>
              </p:cNvSpPr>
              <p:nvPr/>
            </p:nvSpPr>
            <p:spPr bwMode="auto">
              <a:xfrm>
                <a:off x="5338" y="2763"/>
                <a:ext cx="194" cy="181"/>
              </a:xfrm>
              <a:custGeom>
                <a:avLst/>
                <a:gdLst>
                  <a:gd name="T0" fmla="*/ 193 w 194"/>
                  <a:gd name="T1" fmla="*/ 42 h 181"/>
                  <a:gd name="T2" fmla="*/ 120 w 194"/>
                  <a:gd name="T3" fmla="*/ 32 h 181"/>
                  <a:gd name="T4" fmla="*/ 96 w 194"/>
                  <a:gd name="T5" fmla="*/ 42 h 181"/>
                  <a:gd name="T6" fmla="*/ 84 w 194"/>
                  <a:gd name="T7" fmla="*/ 51 h 181"/>
                  <a:gd name="T8" fmla="*/ 60 w 194"/>
                  <a:gd name="T9" fmla="*/ 42 h 181"/>
                  <a:gd name="T10" fmla="*/ 48 w 194"/>
                  <a:gd name="T11" fmla="*/ 10 h 181"/>
                  <a:gd name="T12" fmla="*/ 36 w 194"/>
                  <a:gd name="T13" fmla="*/ 0 h 181"/>
                  <a:gd name="T14" fmla="*/ 0 w 194"/>
                  <a:gd name="T15" fmla="*/ 0 h 181"/>
                  <a:gd name="T16" fmla="*/ 0 w 194"/>
                  <a:gd name="T17" fmla="*/ 10 h 181"/>
                  <a:gd name="T18" fmla="*/ 12 w 194"/>
                  <a:gd name="T19" fmla="*/ 21 h 181"/>
                  <a:gd name="T20" fmla="*/ 36 w 194"/>
                  <a:gd name="T21" fmla="*/ 32 h 181"/>
                  <a:gd name="T22" fmla="*/ 24 w 194"/>
                  <a:gd name="T23" fmla="*/ 42 h 181"/>
                  <a:gd name="T24" fmla="*/ 36 w 194"/>
                  <a:gd name="T25" fmla="*/ 73 h 181"/>
                  <a:gd name="T26" fmla="*/ 48 w 194"/>
                  <a:gd name="T27" fmla="*/ 62 h 181"/>
                  <a:gd name="T28" fmla="*/ 132 w 194"/>
                  <a:gd name="T29" fmla="*/ 115 h 181"/>
                  <a:gd name="T30" fmla="*/ 144 w 194"/>
                  <a:gd name="T31" fmla="*/ 158 h 181"/>
                  <a:gd name="T32" fmla="*/ 193 w 194"/>
                  <a:gd name="T33" fmla="*/ 180 h 181"/>
                  <a:gd name="T34" fmla="*/ 193 w 194"/>
                  <a:gd name="T35" fmla="*/ 42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181"/>
                  <a:gd name="T56" fmla="*/ 194 w 194"/>
                  <a:gd name="T57" fmla="*/ 181 h 1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181">
                    <a:moveTo>
                      <a:pt x="193" y="42"/>
                    </a:moveTo>
                    <a:lnTo>
                      <a:pt x="120" y="32"/>
                    </a:lnTo>
                    <a:lnTo>
                      <a:pt x="96" y="42"/>
                    </a:lnTo>
                    <a:lnTo>
                      <a:pt x="84" y="51"/>
                    </a:lnTo>
                    <a:lnTo>
                      <a:pt x="60" y="42"/>
                    </a:lnTo>
                    <a:lnTo>
                      <a:pt x="48" y="1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2" y="21"/>
                    </a:lnTo>
                    <a:lnTo>
                      <a:pt x="36" y="32"/>
                    </a:lnTo>
                    <a:lnTo>
                      <a:pt x="24" y="42"/>
                    </a:lnTo>
                    <a:lnTo>
                      <a:pt x="36" y="73"/>
                    </a:lnTo>
                    <a:lnTo>
                      <a:pt x="48" y="62"/>
                    </a:lnTo>
                    <a:lnTo>
                      <a:pt x="132" y="115"/>
                    </a:lnTo>
                    <a:lnTo>
                      <a:pt x="144" y="158"/>
                    </a:lnTo>
                    <a:lnTo>
                      <a:pt x="193" y="180"/>
                    </a:lnTo>
                    <a:lnTo>
                      <a:pt x="193" y="42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53" name="Freeform 318"/>
              <p:cNvSpPr>
                <a:spLocks/>
              </p:cNvSpPr>
              <p:nvPr/>
            </p:nvSpPr>
            <p:spPr bwMode="auto">
              <a:xfrm>
                <a:off x="5111" y="2719"/>
                <a:ext cx="110" cy="138"/>
              </a:xfrm>
              <a:custGeom>
                <a:avLst/>
                <a:gdLst>
                  <a:gd name="T0" fmla="*/ 109 w 110"/>
                  <a:gd name="T1" fmla="*/ 0 h 138"/>
                  <a:gd name="T2" fmla="*/ 84 w 110"/>
                  <a:gd name="T3" fmla="*/ 10 h 138"/>
                  <a:gd name="T4" fmla="*/ 36 w 110"/>
                  <a:gd name="T5" fmla="*/ 0 h 138"/>
                  <a:gd name="T6" fmla="*/ 24 w 110"/>
                  <a:gd name="T7" fmla="*/ 10 h 138"/>
                  <a:gd name="T8" fmla="*/ 12 w 110"/>
                  <a:gd name="T9" fmla="*/ 42 h 138"/>
                  <a:gd name="T10" fmla="*/ 0 w 110"/>
                  <a:gd name="T11" fmla="*/ 94 h 138"/>
                  <a:gd name="T12" fmla="*/ 12 w 110"/>
                  <a:gd name="T13" fmla="*/ 104 h 138"/>
                  <a:gd name="T14" fmla="*/ 0 w 110"/>
                  <a:gd name="T15" fmla="*/ 137 h 138"/>
                  <a:gd name="T16" fmla="*/ 24 w 110"/>
                  <a:gd name="T17" fmla="*/ 137 h 138"/>
                  <a:gd name="T18" fmla="*/ 36 w 110"/>
                  <a:gd name="T19" fmla="*/ 85 h 138"/>
                  <a:gd name="T20" fmla="*/ 48 w 110"/>
                  <a:gd name="T21" fmla="*/ 85 h 138"/>
                  <a:gd name="T22" fmla="*/ 48 w 110"/>
                  <a:gd name="T23" fmla="*/ 115 h 138"/>
                  <a:gd name="T24" fmla="*/ 48 w 110"/>
                  <a:gd name="T25" fmla="*/ 126 h 138"/>
                  <a:gd name="T26" fmla="*/ 72 w 110"/>
                  <a:gd name="T27" fmla="*/ 115 h 138"/>
                  <a:gd name="T28" fmla="*/ 60 w 110"/>
                  <a:gd name="T29" fmla="*/ 74 h 138"/>
                  <a:gd name="T30" fmla="*/ 48 w 110"/>
                  <a:gd name="T31" fmla="*/ 64 h 138"/>
                  <a:gd name="T32" fmla="*/ 72 w 110"/>
                  <a:gd name="T33" fmla="*/ 42 h 138"/>
                  <a:gd name="T34" fmla="*/ 48 w 110"/>
                  <a:gd name="T35" fmla="*/ 32 h 138"/>
                  <a:gd name="T36" fmla="*/ 36 w 110"/>
                  <a:gd name="T37" fmla="*/ 53 h 138"/>
                  <a:gd name="T38" fmla="*/ 36 w 110"/>
                  <a:gd name="T39" fmla="*/ 10 h 138"/>
                  <a:gd name="T40" fmla="*/ 96 w 110"/>
                  <a:gd name="T41" fmla="*/ 21 h 138"/>
                  <a:gd name="T42" fmla="*/ 109 w 110"/>
                  <a:gd name="T43" fmla="*/ 0 h 1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0"/>
                  <a:gd name="T67" fmla="*/ 0 h 138"/>
                  <a:gd name="T68" fmla="*/ 110 w 110"/>
                  <a:gd name="T69" fmla="*/ 138 h 1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0" h="138">
                    <a:moveTo>
                      <a:pt x="109" y="0"/>
                    </a:moveTo>
                    <a:lnTo>
                      <a:pt x="84" y="10"/>
                    </a:lnTo>
                    <a:lnTo>
                      <a:pt x="36" y="0"/>
                    </a:lnTo>
                    <a:lnTo>
                      <a:pt x="24" y="10"/>
                    </a:lnTo>
                    <a:lnTo>
                      <a:pt x="12" y="42"/>
                    </a:lnTo>
                    <a:lnTo>
                      <a:pt x="0" y="94"/>
                    </a:lnTo>
                    <a:lnTo>
                      <a:pt x="12" y="104"/>
                    </a:lnTo>
                    <a:lnTo>
                      <a:pt x="0" y="137"/>
                    </a:lnTo>
                    <a:lnTo>
                      <a:pt x="24" y="137"/>
                    </a:lnTo>
                    <a:lnTo>
                      <a:pt x="36" y="85"/>
                    </a:lnTo>
                    <a:lnTo>
                      <a:pt x="48" y="85"/>
                    </a:lnTo>
                    <a:lnTo>
                      <a:pt x="48" y="115"/>
                    </a:lnTo>
                    <a:lnTo>
                      <a:pt x="48" y="126"/>
                    </a:lnTo>
                    <a:lnTo>
                      <a:pt x="72" y="115"/>
                    </a:lnTo>
                    <a:lnTo>
                      <a:pt x="60" y="74"/>
                    </a:lnTo>
                    <a:lnTo>
                      <a:pt x="48" y="64"/>
                    </a:lnTo>
                    <a:lnTo>
                      <a:pt x="72" y="42"/>
                    </a:lnTo>
                    <a:lnTo>
                      <a:pt x="48" y="32"/>
                    </a:lnTo>
                    <a:lnTo>
                      <a:pt x="36" y="53"/>
                    </a:lnTo>
                    <a:lnTo>
                      <a:pt x="36" y="10"/>
                    </a:lnTo>
                    <a:lnTo>
                      <a:pt x="96" y="21"/>
                    </a:lnTo>
                    <a:lnTo>
                      <a:pt x="109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54" name="Freeform 319"/>
              <p:cNvSpPr>
                <a:spLocks/>
              </p:cNvSpPr>
              <p:nvPr/>
            </p:nvSpPr>
            <p:spPr bwMode="auto">
              <a:xfrm>
                <a:off x="4870" y="2857"/>
                <a:ext cx="145" cy="65"/>
              </a:xfrm>
              <a:custGeom>
                <a:avLst/>
                <a:gdLst>
                  <a:gd name="T0" fmla="*/ 0 w 145"/>
                  <a:gd name="T1" fmla="*/ 21 h 65"/>
                  <a:gd name="T2" fmla="*/ 12 w 145"/>
                  <a:gd name="T3" fmla="*/ 32 h 65"/>
                  <a:gd name="T4" fmla="*/ 60 w 145"/>
                  <a:gd name="T5" fmla="*/ 53 h 65"/>
                  <a:gd name="T6" fmla="*/ 72 w 145"/>
                  <a:gd name="T7" fmla="*/ 42 h 65"/>
                  <a:gd name="T8" fmla="*/ 84 w 145"/>
                  <a:gd name="T9" fmla="*/ 53 h 65"/>
                  <a:gd name="T10" fmla="*/ 144 w 145"/>
                  <a:gd name="T11" fmla="*/ 64 h 65"/>
                  <a:gd name="T12" fmla="*/ 144 w 145"/>
                  <a:gd name="T13" fmla="*/ 32 h 65"/>
                  <a:gd name="T14" fmla="*/ 132 w 145"/>
                  <a:gd name="T15" fmla="*/ 32 h 65"/>
                  <a:gd name="T16" fmla="*/ 120 w 145"/>
                  <a:gd name="T17" fmla="*/ 21 h 65"/>
                  <a:gd name="T18" fmla="*/ 96 w 145"/>
                  <a:gd name="T19" fmla="*/ 21 h 65"/>
                  <a:gd name="T20" fmla="*/ 72 w 145"/>
                  <a:gd name="T21" fmla="*/ 21 h 65"/>
                  <a:gd name="T22" fmla="*/ 60 w 145"/>
                  <a:gd name="T23" fmla="*/ 10 h 65"/>
                  <a:gd name="T24" fmla="*/ 12 w 145"/>
                  <a:gd name="T25" fmla="*/ 0 h 65"/>
                  <a:gd name="T26" fmla="*/ 0 w 145"/>
                  <a:gd name="T27" fmla="*/ 21 h 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5"/>
                  <a:gd name="T43" fmla="*/ 0 h 65"/>
                  <a:gd name="T44" fmla="*/ 145 w 145"/>
                  <a:gd name="T45" fmla="*/ 65 h 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5" h="65">
                    <a:moveTo>
                      <a:pt x="0" y="21"/>
                    </a:moveTo>
                    <a:lnTo>
                      <a:pt x="12" y="32"/>
                    </a:lnTo>
                    <a:lnTo>
                      <a:pt x="60" y="53"/>
                    </a:lnTo>
                    <a:lnTo>
                      <a:pt x="72" y="42"/>
                    </a:lnTo>
                    <a:lnTo>
                      <a:pt x="84" y="53"/>
                    </a:lnTo>
                    <a:lnTo>
                      <a:pt x="144" y="64"/>
                    </a:lnTo>
                    <a:lnTo>
                      <a:pt x="144" y="32"/>
                    </a:lnTo>
                    <a:lnTo>
                      <a:pt x="132" y="32"/>
                    </a:lnTo>
                    <a:lnTo>
                      <a:pt x="120" y="21"/>
                    </a:lnTo>
                    <a:lnTo>
                      <a:pt x="96" y="21"/>
                    </a:lnTo>
                    <a:lnTo>
                      <a:pt x="72" y="21"/>
                    </a:lnTo>
                    <a:lnTo>
                      <a:pt x="60" y="10"/>
                    </a:lnTo>
                    <a:lnTo>
                      <a:pt x="12" y="0"/>
                    </a:lnTo>
                    <a:lnTo>
                      <a:pt x="0" y="21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55" name="Freeform 320"/>
              <p:cNvSpPr>
                <a:spLocks/>
              </p:cNvSpPr>
              <p:nvPr/>
            </p:nvSpPr>
            <p:spPr bwMode="auto">
              <a:xfrm>
                <a:off x="5255" y="2698"/>
                <a:ext cx="36" cy="64"/>
              </a:xfrm>
              <a:custGeom>
                <a:avLst/>
                <a:gdLst>
                  <a:gd name="T0" fmla="*/ 24 w 36"/>
                  <a:gd name="T1" fmla="*/ 63 h 64"/>
                  <a:gd name="T2" fmla="*/ 35 w 36"/>
                  <a:gd name="T3" fmla="*/ 63 h 64"/>
                  <a:gd name="T4" fmla="*/ 12 w 36"/>
                  <a:gd name="T5" fmla="*/ 0 h 64"/>
                  <a:gd name="T6" fmla="*/ 0 w 36"/>
                  <a:gd name="T7" fmla="*/ 10 h 64"/>
                  <a:gd name="T8" fmla="*/ 24 w 36"/>
                  <a:gd name="T9" fmla="*/ 63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64"/>
                  <a:gd name="T17" fmla="*/ 36 w 3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64">
                    <a:moveTo>
                      <a:pt x="24" y="63"/>
                    </a:moveTo>
                    <a:lnTo>
                      <a:pt x="35" y="63"/>
                    </a:lnTo>
                    <a:lnTo>
                      <a:pt x="12" y="0"/>
                    </a:lnTo>
                    <a:lnTo>
                      <a:pt x="0" y="10"/>
                    </a:lnTo>
                    <a:lnTo>
                      <a:pt x="24" y="63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56" name="Freeform 321"/>
              <p:cNvSpPr>
                <a:spLocks/>
              </p:cNvSpPr>
              <p:nvPr/>
            </p:nvSpPr>
            <p:spPr bwMode="auto">
              <a:xfrm>
                <a:off x="5123" y="2911"/>
                <a:ext cx="61" cy="29"/>
              </a:xfrm>
              <a:custGeom>
                <a:avLst/>
                <a:gdLst>
                  <a:gd name="T0" fmla="*/ 0 w 61"/>
                  <a:gd name="T1" fmla="*/ 0 h 29"/>
                  <a:gd name="T2" fmla="*/ 12 w 61"/>
                  <a:gd name="T3" fmla="*/ 28 h 29"/>
                  <a:gd name="T4" fmla="*/ 60 w 61"/>
                  <a:gd name="T5" fmla="*/ 14 h 29"/>
                  <a:gd name="T6" fmla="*/ 48 w 61"/>
                  <a:gd name="T7" fmla="*/ 0 h 29"/>
                  <a:gd name="T8" fmla="*/ 0 w 61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29"/>
                  <a:gd name="T17" fmla="*/ 61 w 61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29">
                    <a:moveTo>
                      <a:pt x="0" y="0"/>
                    </a:moveTo>
                    <a:lnTo>
                      <a:pt x="12" y="28"/>
                    </a:lnTo>
                    <a:lnTo>
                      <a:pt x="60" y="14"/>
                    </a:lnTo>
                    <a:lnTo>
                      <a:pt x="48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57" name="Freeform 322"/>
              <p:cNvSpPr>
                <a:spLocks/>
              </p:cNvSpPr>
              <p:nvPr/>
            </p:nvSpPr>
            <p:spPr bwMode="auto">
              <a:xfrm>
                <a:off x="5195" y="2919"/>
                <a:ext cx="61" cy="35"/>
              </a:xfrm>
              <a:custGeom>
                <a:avLst/>
                <a:gdLst>
                  <a:gd name="T0" fmla="*/ 0 w 61"/>
                  <a:gd name="T1" fmla="*/ 34 h 35"/>
                  <a:gd name="T2" fmla="*/ 24 w 61"/>
                  <a:gd name="T3" fmla="*/ 22 h 35"/>
                  <a:gd name="T4" fmla="*/ 60 w 61"/>
                  <a:gd name="T5" fmla="*/ 0 h 35"/>
                  <a:gd name="T6" fmla="*/ 12 w 61"/>
                  <a:gd name="T7" fmla="*/ 11 h 35"/>
                  <a:gd name="T8" fmla="*/ 0 w 61"/>
                  <a:gd name="T9" fmla="*/ 22 h 35"/>
                  <a:gd name="T10" fmla="*/ 0 w 61"/>
                  <a:gd name="T11" fmla="*/ 34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35"/>
                  <a:gd name="T20" fmla="*/ 61 w 61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35">
                    <a:moveTo>
                      <a:pt x="0" y="34"/>
                    </a:moveTo>
                    <a:lnTo>
                      <a:pt x="24" y="22"/>
                    </a:lnTo>
                    <a:lnTo>
                      <a:pt x="60" y="0"/>
                    </a:lnTo>
                    <a:lnTo>
                      <a:pt x="12" y="11"/>
                    </a:lnTo>
                    <a:lnTo>
                      <a:pt x="0" y="22"/>
                    </a:lnTo>
                    <a:lnTo>
                      <a:pt x="0" y="34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58" name="Freeform 323"/>
              <p:cNvSpPr>
                <a:spLocks/>
              </p:cNvSpPr>
              <p:nvPr/>
            </p:nvSpPr>
            <p:spPr bwMode="auto">
              <a:xfrm>
                <a:off x="5268" y="2806"/>
                <a:ext cx="59" cy="31"/>
              </a:xfrm>
              <a:custGeom>
                <a:avLst/>
                <a:gdLst>
                  <a:gd name="T0" fmla="*/ 0 w 59"/>
                  <a:gd name="T1" fmla="*/ 8 h 31"/>
                  <a:gd name="T2" fmla="*/ 12 w 59"/>
                  <a:gd name="T3" fmla="*/ 30 h 31"/>
                  <a:gd name="T4" fmla="*/ 34 w 59"/>
                  <a:gd name="T5" fmla="*/ 8 h 31"/>
                  <a:gd name="T6" fmla="*/ 58 w 59"/>
                  <a:gd name="T7" fmla="*/ 8 h 31"/>
                  <a:gd name="T8" fmla="*/ 58 w 59"/>
                  <a:gd name="T9" fmla="*/ 0 h 31"/>
                  <a:gd name="T10" fmla="*/ 0 w 59"/>
                  <a:gd name="T11" fmla="*/ 8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31"/>
                  <a:gd name="T20" fmla="*/ 59 w 59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31">
                    <a:moveTo>
                      <a:pt x="0" y="8"/>
                    </a:moveTo>
                    <a:lnTo>
                      <a:pt x="12" y="30"/>
                    </a:lnTo>
                    <a:lnTo>
                      <a:pt x="34" y="8"/>
                    </a:lnTo>
                    <a:lnTo>
                      <a:pt x="58" y="8"/>
                    </a:lnTo>
                    <a:lnTo>
                      <a:pt x="58" y="0"/>
                    </a:lnTo>
                    <a:lnTo>
                      <a:pt x="0" y="8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59" name="Freeform 324"/>
              <p:cNvSpPr>
                <a:spLocks/>
              </p:cNvSpPr>
              <p:nvPr/>
            </p:nvSpPr>
            <p:spPr bwMode="auto">
              <a:xfrm>
                <a:off x="5040" y="2899"/>
                <a:ext cx="62" cy="30"/>
              </a:xfrm>
              <a:custGeom>
                <a:avLst/>
                <a:gdLst>
                  <a:gd name="T0" fmla="*/ 0 w 62"/>
                  <a:gd name="T1" fmla="*/ 0 h 30"/>
                  <a:gd name="T2" fmla="*/ 12 w 62"/>
                  <a:gd name="T3" fmla="*/ 29 h 30"/>
                  <a:gd name="T4" fmla="*/ 61 w 62"/>
                  <a:gd name="T5" fmla="*/ 29 h 30"/>
                  <a:gd name="T6" fmla="*/ 0 w 62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30"/>
                  <a:gd name="T14" fmla="*/ 62 w 62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30">
                    <a:moveTo>
                      <a:pt x="0" y="0"/>
                    </a:moveTo>
                    <a:lnTo>
                      <a:pt x="12" y="29"/>
                    </a:lnTo>
                    <a:lnTo>
                      <a:pt x="61" y="29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60" name="Freeform 325"/>
              <p:cNvSpPr>
                <a:spLocks/>
              </p:cNvSpPr>
              <p:nvPr/>
            </p:nvSpPr>
            <p:spPr bwMode="auto">
              <a:xfrm>
                <a:off x="5111" y="2931"/>
                <a:ext cx="38" cy="30"/>
              </a:xfrm>
              <a:custGeom>
                <a:avLst/>
                <a:gdLst>
                  <a:gd name="T0" fmla="*/ 0 w 38"/>
                  <a:gd name="T1" fmla="*/ 0 h 30"/>
                  <a:gd name="T2" fmla="*/ 37 w 38"/>
                  <a:gd name="T3" fmla="*/ 14 h 30"/>
                  <a:gd name="T4" fmla="*/ 37 w 38"/>
                  <a:gd name="T5" fmla="*/ 29 h 30"/>
                  <a:gd name="T6" fmla="*/ 0 w 38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30"/>
                  <a:gd name="T14" fmla="*/ 38 w 38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30">
                    <a:moveTo>
                      <a:pt x="0" y="0"/>
                    </a:moveTo>
                    <a:lnTo>
                      <a:pt x="37" y="14"/>
                    </a:lnTo>
                    <a:lnTo>
                      <a:pt x="37" y="29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61" name="Freeform 326"/>
              <p:cNvSpPr>
                <a:spLocks/>
              </p:cNvSpPr>
              <p:nvPr/>
            </p:nvSpPr>
            <p:spPr bwMode="auto">
              <a:xfrm>
                <a:off x="5446" y="2899"/>
                <a:ext cx="37" cy="30"/>
              </a:xfrm>
              <a:custGeom>
                <a:avLst/>
                <a:gdLst>
                  <a:gd name="T0" fmla="*/ 0 w 37"/>
                  <a:gd name="T1" fmla="*/ 0 h 30"/>
                  <a:gd name="T2" fmla="*/ 12 w 37"/>
                  <a:gd name="T3" fmla="*/ 29 h 30"/>
                  <a:gd name="T4" fmla="*/ 36 w 37"/>
                  <a:gd name="T5" fmla="*/ 29 h 30"/>
                  <a:gd name="T6" fmla="*/ 0 w 37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30"/>
                  <a:gd name="T14" fmla="*/ 37 w 37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30">
                    <a:moveTo>
                      <a:pt x="0" y="0"/>
                    </a:moveTo>
                    <a:lnTo>
                      <a:pt x="12" y="29"/>
                    </a:lnTo>
                    <a:lnTo>
                      <a:pt x="36" y="29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62" name="Freeform 327"/>
              <p:cNvSpPr>
                <a:spLocks/>
              </p:cNvSpPr>
              <p:nvPr/>
            </p:nvSpPr>
            <p:spPr bwMode="auto">
              <a:xfrm>
                <a:off x="5220" y="2813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11 w 36"/>
                  <a:gd name="T3" fmla="*/ 29 h 30"/>
                  <a:gd name="T4" fmla="*/ 35 w 36"/>
                  <a:gd name="T5" fmla="*/ 29 h 30"/>
                  <a:gd name="T6" fmla="*/ 0 w 36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30"/>
                  <a:gd name="T14" fmla="*/ 36 w 36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30">
                    <a:moveTo>
                      <a:pt x="0" y="0"/>
                    </a:moveTo>
                    <a:lnTo>
                      <a:pt x="11" y="29"/>
                    </a:lnTo>
                    <a:lnTo>
                      <a:pt x="35" y="29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63" name="Line 328"/>
              <p:cNvSpPr>
                <a:spLocks noChangeShapeType="1"/>
              </p:cNvSpPr>
              <p:nvPr/>
            </p:nvSpPr>
            <p:spPr bwMode="auto">
              <a:xfrm>
                <a:off x="4876" y="2790"/>
                <a:ext cx="1" cy="12"/>
              </a:xfrm>
              <a:prstGeom prst="line">
                <a:avLst/>
              </a:pr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</p:grpSp>
        <p:sp>
          <p:nvSpPr>
            <p:cNvPr id="595" name="Oval 329" descr="Palau"/>
            <p:cNvSpPr>
              <a:spLocks noChangeArrowheads="1"/>
            </p:cNvSpPr>
            <p:nvPr/>
          </p:nvSpPr>
          <p:spPr bwMode="auto">
            <a:xfrm>
              <a:off x="7100888" y="4421188"/>
              <a:ext cx="20637" cy="1905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sp>
          <p:nvSpPr>
            <p:cNvPr id="596" name="Oval 330"/>
            <p:cNvSpPr>
              <a:spLocks noChangeArrowheads="1"/>
            </p:cNvSpPr>
            <p:nvPr/>
          </p:nvSpPr>
          <p:spPr bwMode="auto">
            <a:xfrm>
              <a:off x="8369300" y="4648200"/>
              <a:ext cx="20638" cy="1905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sp>
          <p:nvSpPr>
            <p:cNvPr id="597" name="Oval 331" descr="Fidji"/>
            <p:cNvSpPr>
              <a:spLocks noChangeArrowheads="1"/>
            </p:cNvSpPr>
            <p:nvPr/>
          </p:nvSpPr>
          <p:spPr bwMode="auto">
            <a:xfrm>
              <a:off x="8062913" y="5160963"/>
              <a:ext cx="22225" cy="3333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sp>
          <p:nvSpPr>
            <p:cNvPr id="598" name="Oval 332" descr="Kiribati"/>
            <p:cNvSpPr>
              <a:spLocks noChangeArrowheads="1"/>
            </p:cNvSpPr>
            <p:nvPr/>
          </p:nvSpPr>
          <p:spPr bwMode="auto">
            <a:xfrm>
              <a:off x="7999413" y="4611688"/>
              <a:ext cx="19050" cy="1746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grpSp>
          <p:nvGrpSpPr>
            <p:cNvPr id="599" name="Group 333" descr="Malaysie"/>
            <p:cNvGrpSpPr>
              <a:grpSpLocks/>
            </p:cNvGrpSpPr>
            <p:nvPr/>
          </p:nvGrpSpPr>
          <p:grpSpPr bwMode="auto">
            <a:xfrm>
              <a:off x="6280118" y="4460895"/>
              <a:ext cx="493713" cy="160337"/>
              <a:chOff x="4737" y="2612"/>
              <a:chExt cx="364" cy="118"/>
            </a:xfrm>
            <a:solidFill>
              <a:schemeClr val="bg1"/>
            </a:solidFill>
          </p:grpSpPr>
          <p:sp>
            <p:nvSpPr>
              <p:cNvPr id="648" name="Freeform 334"/>
              <p:cNvSpPr>
                <a:spLocks/>
              </p:cNvSpPr>
              <p:nvPr/>
            </p:nvSpPr>
            <p:spPr bwMode="auto">
              <a:xfrm>
                <a:off x="4930" y="2612"/>
                <a:ext cx="171" cy="118"/>
              </a:xfrm>
              <a:custGeom>
                <a:avLst/>
                <a:gdLst>
                  <a:gd name="T0" fmla="*/ 0 w 171"/>
                  <a:gd name="T1" fmla="*/ 106 h 118"/>
                  <a:gd name="T2" fmla="*/ 12 w 171"/>
                  <a:gd name="T3" fmla="*/ 117 h 118"/>
                  <a:gd name="T4" fmla="*/ 48 w 171"/>
                  <a:gd name="T5" fmla="*/ 117 h 118"/>
                  <a:gd name="T6" fmla="*/ 60 w 171"/>
                  <a:gd name="T7" fmla="*/ 106 h 118"/>
                  <a:gd name="T8" fmla="*/ 97 w 171"/>
                  <a:gd name="T9" fmla="*/ 106 h 118"/>
                  <a:gd name="T10" fmla="*/ 109 w 171"/>
                  <a:gd name="T11" fmla="*/ 63 h 118"/>
                  <a:gd name="T12" fmla="*/ 121 w 171"/>
                  <a:gd name="T13" fmla="*/ 63 h 118"/>
                  <a:gd name="T14" fmla="*/ 145 w 171"/>
                  <a:gd name="T15" fmla="*/ 63 h 118"/>
                  <a:gd name="T16" fmla="*/ 157 w 171"/>
                  <a:gd name="T17" fmla="*/ 63 h 118"/>
                  <a:gd name="T18" fmla="*/ 157 w 171"/>
                  <a:gd name="T19" fmla="*/ 42 h 118"/>
                  <a:gd name="T20" fmla="*/ 170 w 171"/>
                  <a:gd name="T21" fmla="*/ 31 h 118"/>
                  <a:gd name="T22" fmla="*/ 145 w 171"/>
                  <a:gd name="T23" fmla="*/ 21 h 118"/>
                  <a:gd name="T24" fmla="*/ 133 w 171"/>
                  <a:gd name="T25" fmla="*/ 0 h 118"/>
                  <a:gd name="T26" fmla="*/ 121 w 171"/>
                  <a:gd name="T27" fmla="*/ 10 h 118"/>
                  <a:gd name="T28" fmla="*/ 109 w 171"/>
                  <a:gd name="T29" fmla="*/ 31 h 118"/>
                  <a:gd name="T30" fmla="*/ 109 w 171"/>
                  <a:gd name="T31" fmla="*/ 42 h 118"/>
                  <a:gd name="T32" fmla="*/ 97 w 171"/>
                  <a:gd name="T33" fmla="*/ 42 h 118"/>
                  <a:gd name="T34" fmla="*/ 109 w 171"/>
                  <a:gd name="T35" fmla="*/ 53 h 118"/>
                  <a:gd name="T36" fmla="*/ 97 w 171"/>
                  <a:gd name="T37" fmla="*/ 42 h 118"/>
                  <a:gd name="T38" fmla="*/ 60 w 171"/>
                  <a:gd name="T39" fmla="*/ 74 h 118"/>
                  <a:gd name="T40" fmla="*/ 36 w 171"/>
                  <a:gd name="T41" fmla="*/ 85 h 118"/>
                  <a:gd name="T42" fmla="*/ 24 w 171"/>
                  <a:gd name="T43" fmla="*/ 106 h 118"/>
                  <a:gd name="T44" fmla="*/ 0 w 171"/>
                  <a:gd name="T45" fmla="*/ 106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1"/>
                  <a:gd name="T70" fmla="*/ 0 h 118"/>
                  <a:gd name="T71" fmla="*/ 171 w 171"/>
                  <a:gd name="T72" fmla="*/ 118 h 1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1" h="118">
                    <a:moveTo>
                      <a:pt x="0" y="106"/>
                    </a:moveTo>
                    <a:lnTo>
                      <a:pt x="12" y="117"/>
                    </a:lnTo>
                    <a:lnTo>
                      <a:pt x="48" y="117"/>
                    </a:lnTo>
                    <a:lnTo>
                      <a:pt x="60" y="106"/>
                    </a:lnTo>
                    <a:lnTo>
                      <a:pt x="97" y="106"/>
                    </a:lnTo>
                    <a:lnTo>
                      <a:pt x="109" y="63"/>
                    </a:lnTo>
                    <a:lnTo>
                      <a:pt x="121" y="63"/>
                    </a:lnTo>
                    <a:lnTo>
                      <a:pt x="145" y="63"/>
                    </a:lnTo>
                    <a:lnTo>
                      <a:pt x="157" y="63"/>
                    </a:lnTo>
                    <a:lnTo>
                      <a:pt x="157" y="42"/>
                    </a:lnTo>
                    <a:lnTo>
                      <a:pt x="170" y="31"/>
                    </a:lnTo>
                    <a:lnTo>
                      <a:pt x="145" y="21"/>
                    </a:lnTo>
                    <a:lnTo>
                      <a:pt x="133" y="0"/>
                    </a:lnTo>
                    <a:lnTo>
                      <a:pt x="121" y="10"/>
                    </a:lnTo>
                    <a:lnTo>
                      <a:pt x="109" y="31"/>
                    </a:lnTo>
                    <a:lnTo>
                      <a:pt x="109" y="42"/>
                    </a:lnTo>
                    <a:lnTo>
                      <a:pt x="97" y="42"/>
                    </a:lnTo>
                    <a:lnTo>
                      <a:pt x="109" y="53"/>
                    </a:lnTo>
                    <a:lnTo>
                      <a:pt x="97" y="42"/>
                    </a:lnTo>
                    <a:lnTo>
                      <a:pt x="60" y="74"/>
                    </a:lnTo>
                    <a:lnTo>
                      <a:pt x="36" y="85"/>
                    </a:lnTo>
                    <a:lnTo>
                      <a:pt x="24" y="106"/>
                    </a:lnTo>
                    <a:lnTo>
                      <a:pt x="0" y="106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49" name="Freeform 335"/>
              <p:cNvSpPr>
                <a:spLocks/>
              </p:cNvSpPr>
              <p:nvPr/>
            </p:nvSpPr>
            <p:spPr bwMode="auto">
              <a:xfrm>
                <a:off x="4737" y="2612"/>
                <a:ext cx="97" cy="108"/>
              </a:xfrm>
              <a:custGeom>
                <a:avLst/>
                <a:gdLst>
                  <a:gd name="T0" fmla="*/ 0 w 97"/>
                  <a:gd name="T1" fmla="*/ 0 h 108"/>
                  <a:gd name="T2" fmla="*/ 12 w 97"/>
                  <a:gd name="T3" fmla="*/ 32 h 108"/>
                  <a:gd name="T4" fmla="*/ 48 w 97"/>
                  <a:gd name="T5" fmla="*/ 74 h 108"/>
                  <a:gd name="T6" fmla="*/ 72 w 97"/>
                  <a:gd name="T7" fmla="*/ 107 h 108"/>
                  <a:gd name="T8" fmla="*/ 72 w 97"/>
                  <a:gd name="T9" fmla="*/ 96 h 108"/>
                  <a:gd name="T10" fmla="*/ 96 w 97"/>
                  <a:gd name="T11" fmla="*/ 96 h 108"/>
                  <a:gd name="T12" fmla="*/ 84 w 97"/>
                  <a:gd name="T13" fmla="*/ 74 h 108"/>
                  <a:gd name="T14" fmla="*/ 72 w 97"/>
                  <a:gd name="T15" fmla="*/ 64 h 108"/>
                  <a:gd name="T16" fmla="*/ 72 w 97"/>
                  <a:gd name="T17" fmla="*/ 42 h 108"/>
                  <a:gd name="T18" fmla="*/ 48 w 97"/>
                  <a:gd name="T19" fmla="*/ 21 h 108"/>
                  <a:gd name="T20" fmla="*/ 36 w 97"/>
                  <a:gd name="T21" fmla="*/ 10 h 108"/>
                  <a:gd name="T22" fmla="*/ 0 w 97"/>
                  <a:gd name="T23" fmla="*/ 0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7"/>
                  <a:gd name="T37" fmla="*/ 0 h 108"/>
                  <a:gd name="T38" fmla="*/ 97 w 97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7" h="108">
                    <a:moveTo>
                      <a:pt x="0" y="0"/>
                    </a:moveTo>
                    <a:lnTo>
                      <a:pt x="12" y="32"/>
                    </a:lnTo>
                    <a:lnTo>
                      <a:pt x="48" y="74"/>
                    </a:lnTo>
                    <a:lnTo>
                      <a:pt x="72" y="107"/>
                    </a:lnTo>
                    <a:lnTo>
                      <a:pt x="72" y="96"/>
                    </a:lnTo>
                    <a:lnTo>
                      <a:pt x="96" y="96"/>
                    </a:lnTo>
                    <a:lnTo>
                      <a:pt x="84" y="74"/>
                    </a:lnTo>
                    <a:lnTo>
                      <a:pt x="72" y="64"/>
                    </a:lnTo>
                    <a:lnTo>
                      <a:pt x="72" y="42"/>
                    </a:lnTo>
                    <a:lnTo>
                      <a:pt x="48" y="21"/>
                    </a:lnTo>
                    <a:lnTo>
                      <a:pt x="36" y="1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</p:grpSp>
        <p:sp>
          <p:nvSpPr>
            <p:cNvPr id="600" name="Oval 336" descr="Marshall"/>
            <p:cNvSpPr>
              <a:spLocks noChangeArrowheads="1"/>
            </p:cNvSpPr>
            <p:nvPr/>
          </p:nvSpPr>
          <p:spPr bwMode="auto">
            <a:xfrm>
              <a:off x="7916863" y="4451350"/>
              <a:ext cx="20637" cy="174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sp>
          <p:nvSpPr>
            <p:cNvPr id="601" name="Oval 337" descr="Micronésie"/>
            <p:cNvSpPr>
              <a:spLocks noChangeArrowheads="1"/>
            </p:cNvSpPr>
            <p:nvPr/>
          </p:nvSpPr>
          <p:spPr bwMode="auto">
            <a:xfrm>
              <a:off x="7459663" y="4335463"/>
              <a:ext cx="38100" cy="3333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sp>
          <p:nvSpPr>
            <p:cNvPr id="602" name="Oval 338" descr="Nauru"/>
            <p:cNvSpPr>
              <a:spLocks noChangeArrowheads="1"/>
            </p:cNvSpPr>
            <p:nvPr/>
          </p:nvSpPr>
          <p:spPr bwMode="auto">
            <a:xfrm>
              <a:off x="7900988" y="4670425"/>
              <a:ext cx="20637" cy="1746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sp>
          <p:nvSpPr>
            <p:cNvPr id="603" name="Oval 339" descr="Singapour"/>
            <p:cNvSpPr>
              <a:spLocks noChangeArrowheads="1"/>
            </p:cNvSpPr>
            <p:nvPr/>
          </p:nvSpPr>
          <p:spPr bwMode="auto">
            <a:xfrm>
              <a:off x="6383338" y="4583113"/>
              <a:ext cx="22225" cy="17462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grpSp>
          <p:nvGrpSpPr>
            <p:cNvPr id="604" name="Group 340" descr="Salomon"/>
            <p:cNvGrpSpPr>
              <a:grpSpLocks/>
            </p:cNvGrpSpPr>
            <p:nvPr/>
          </p:nvGrpSpPr>
          <p:grpSpPr bwMode="auto">
            <a:xfrm>
              <a:off x="7748588" y="4819650"/>
              <a:ext cx="127000" cy="114300"/>
              <a:chOff x="5821" y="2877"/>
              <a:chExt cx="93" cy="84"/>
            </a:xfrm>
          </p:grpSpPr>
          <p:sp>
            <p:nvSpPr>
              <p:cNvPr id="644" name="Freeform 341"/>
              <p:cNvSpPr>
                <a:spLocks/>
              </p:cNvSpPr>
              <p:nvPr/>
            </p:nvSpPr>
            <p:spPr bwMode="auto">
              <a:xfrm>
                <a:off x="5832" y="2899"/>
                <a:ext cx="50" cy="33"/>
              </a:xfrm>
              <a:custGeom>
                <a:avLst/>
                <a:gdLst>
                  <a:gd name="T0" fmla="*/ 24 w 50"/>
                  <a:gd name="T1" fmla="*/ 10 h 33"/>
                  <a:gd name="T2" fmla="*/ 24 w 50"/>
                  <a:gd name="T3" fmla="*/ 0 h 33"/>
                  <a:gd name="T4" fmla="*/ 37 w 50"/>
                  <a:gd name="T5" fmla="*/ 0 h 33"/>
                  <a:gd name="T6" fmla="*/ 49 w 50"/>
                  <a:gd name="T7" fmla="*/ 10 h 33"/>
                  <a:gd name="T8" fmla="*/ 49 w 50"/>
                  <a:gd name="T9" fmla="*/ 21 h 33"/>
                  <a:gd name="T10" fmla="*/ 37 w 50"/>
                  <a:gd name="T11" fmla="*/ 21 h 33"/>
                  <a:gd name="T12" fmla="*/ 37 w 50"/>
                  <a:gd name="T13" fmla="*/ 32 h 33"/>
                  <a:gd name="T14" fmla="*/ 24 w 50"/>
                  <a:gd name="T15" fmla="*/ 32 h 33"/>
                  <a:gd name="T16" fmla="*/ 24 w 50"/>
                  <a:gd name="T17" fmla="*/ 21 h 33"/>
                  <a:gd name="T18" fmla="*/ 24 w 50"/>
                  <a:gd name="T19" fmla="*/ 32 h 33"/>
                  <a:gd name="T20" fmla="*/ 0 w 50"/>
                  <a:gd name="T21" fmla="*/ 10 h 33"/>
                  <a:gd name="T22" fmla="*/ 24 w 50"/>
                  <a:gd name="T23" fmla="*/ 10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33"/>
                  <a:gd name="T38" fmla="*/ 50 w 50"/>
                  <a:gd name="T39" fmla="*/ 33 h 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33">
                    <a:moveTo>
                      <a:pt x="24" y="10"/>
                    </a:moveTo>
                    <a:lnTo>
                      <a:pt x="24" y="0"/>
                    </a:lnTo>
                    <a:lnTo>
                      <a:pt x="37" y="0"/>
                    </a:lnTo>
                    <a:lnTo>
                      <a:pt x="49" y="10"/>
                    </a:lnTo>
                    <a:lnTo>
                      <a:pt x="49" y="21"/>
                    </a:lnTo>
                    <a:lnTo>
                      <a:pt x="37" y="21"/>
                    </a:lnTo>
                    <a:lnTo>
                      <a:pt x="37" y="32"/>
                    </a:lnTo>
                    <a:lnTo>
                      <a:pt x="24" y="32"/>
                    </a:lnTo>
                    <a:lnTo>
                      <a:pt x="24" y="21"/>
                    </a:lnTo>
                    <a:lnTo>
                      <a:pt x="24" y="32"/>
                    </a:lnTo>
                    <a:lnTo>
                      <a:pt x="0" y="10"/>
                    </a:lnTo>
                    <a:lnTo>
                      <a:pt x="24" y="1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  <p:sp>
            <p:nvSpPr>
              <p:cNvPr id="645" name="Freeform 342"/>
              <p:cNvSpPr>
                <a:spLocks/>
              </p:cNvSpPr>
              <p:nvPr/>
            </p:nvSpPr>
            <p:spPr bwMode="auto">
              <a:xfrm>
                <a:off x="5821" y="2877"/>
                <a:ext cx="32" cy="31"/>
              </a:xfrm>
              <a:custGeom>
                <a:avLst/>
                <a:gdLst>
                  <a:gd name="T0" fmla="*/ 0 w 32"/>
                  <a:gd name="T1" fmla="*/ 0 h 31"/>
                  <a:gd name="T2" fmla="*/ 15 w 32"/>
                  <a:gd name="T3" fmla="*/ 30 h 31"/>
                  <a:gd name="T4" fmla="*/ 31 w 32"/>
                  <a:gd name="T5" fmla="*/ 0 h 31"/>
                  <a:gd name="T6" fmla="*/ 0 w 32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31"/>
                  <a:gd name="T14" fmla="*/ 32 w 32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31">
                    <a:moveTo>
                      <a:pt x="0" y="0"/>
                    </a:moveTo>
                    <a:lnTo>
                      <a:pt x="15" y="30"/>
                    </a:ln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  <p:sp>
            <p:nvSpPr>
              <p:cNvPr id="646" name="Freeform 343"/>
              <p:cNvSpPr>
                <a:spLocks/>
              </p:cNvSpPr>
              <p:nvPr/>
            </p:nvSpPr>
            <p:spPr bwMode="auto">
              <a:xfrm>
                <a:off x="5869" y="2931"/>
                <a:ext cx="33" cy="30"/>
              </a:xfrm>
              <a:custGeom>
                <a:avLst/>
                <a:gdLst>
                  <a:gd name="T0" fmla="*/ 0 w 33"/>
                  <a:gd name="T1" fmla="*/ 0 h 30"/>
                  <a:gd name="T2" fmla="*/ 0 w 33"/>
                  <a:gd name="T3" fmla="*/ 29 h 30"/>
                  <a:gd name="T4" fmla="*/ 32 w 33"/>
                  <a:gd name="T5" fmla="*/ 14 h 30"/>
                  <a:gd name="T6" fmla="*/ 0 w 33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0"/>
                  <a:gd name="T14" fmla="*/ 33 w 3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0">
                    <a:moveTo>
                      <a:pt x="0" y="0"/>
                    </a:moveTo>
                    <a:lnTo>
                      <a:pt x="0" y="29"/>
                    </a:lnTo>
                    <a:lnTo>
                      <a:pt x="32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  <p:sp>
            <p:nvSpPr>
              <p:cNvPr id="647" name="Freeform 344"/>
              <p:cNvSpPr>
                <a:spLocks/>
              </p:cNvSpPr>
              <p:nvPr/>
            </p:nvSpPr>
            <p:spPr bwMode="auto">
              <a:xfrm>
                <a:off x="5882" y="2911"/>
                <a:ext cx="32" cy="29"/>
              </a:xfrm>
              <a:custGeom>
                <a:avLst/>
                <a:gdLst>
                  <a:gd name="T0" fmla="*/ 0 w 32"/>
                  <a:gd name="T1" fmla="*/ 0 h 29"/>
                  <a:gd name="T2" fmla="*/ 0 w 32"/>
                  <a:gd name="T3" fmla="*/ 28 h 29"/>
                  <a:gd name="T4" fmla="*/ 31 w 32"/>
                  <a:gd name="T5" fmla="*/ 14 h 29"/>
                  <a:gd name="T6" fmla="*/ 0 w 32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29"/>
                  <a:gd name="T14" fmla="*/ 32 w 32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29">
                    <a:moveTo>
                      <a:pt x="0" y="0"/>
                    </a:moveTo>
                    <a:lnTo>
                      <a:pt x="0" y="28"/>
                    </a:lnTo>
                    <a:lnTo>
                      <a:pt x="31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</p:grpSp>
        <p:sp>
          <p:nvSpPr>
            <p:cNvPr id="605" name="Oval 345"/>
            <p:cNvSpPr>
              <a:spLocks noChangeArrowheads="1"/>
            </p:cNvSpPr>
            <p:nvPr/>
          </p:nvSpPr>
          <p:spPr bwMode="auto">
            <a:xfrm>
              <a:off x="8369300" y="4519613"/>
              <a:ext cx="20638" cy="1746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sp>
          <p:nvSpPr>
            <p:cNvPr id="606" name="Oval 346" descr="Tuvalu"/>
            <p:cNvSpPr>
              <a:spLocks noChangeArrowheads="1"/>
            </p:cNvSpPr>
            <p:nvPr/>
          </p:nvSpPr>
          <p:spPr bwMode="auto">
            <a:xfrm>
              <a:off x="8015288" y="4811713"/>
              <a:ext cx="20637" cy="3333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grpSp>
          <p:nvGrpSpPr>
            <p:cNvPr id="607" name="Group 347" descr="Australie"/>
            <p:cNvGrpSpPr>
              <a:grpSpLocks/>
            </p:cNvGrpSpPr>
            <p:nvPr/>
          </p:nvGrpSpPr>
          <p:grpSpPr bwMode="auto">
            <a:xfrm>
              <a:off x="6559518" y="4965720"/>
              <a:ext cx="977900" cy="1030287"/>
              <a:chOff x="4943" y="2984"/>
              <a:chExt cx="721" cy="761"/>
            </a:xfrm>
            <a:solidFill>
              <a:schemeClr val="tx2"/>
            </a:solidFill>
          </p:grpSpPr>
          <p:sp>
            <p:nvSpPr>
              <p:cNvPr id="642" name="Freeform 348"/>
              <p:cNvSpPr>
                <a:spLocks/>
              </p:cNvSpPr>
              <p:nvPr/>
            </p:nvSpPr>
            <p:spPr bwMode="auto">
              <a:xfrm>
                <a:off x="4943" y="2984"/>
                <a:ext cx="721" cy="634"/>
              </a:xfrm>
              <a:custGeom>
                <a:avLst/>
                <a:gdLst>
                  <a:gd name="T0" fmla="*/ 563 w 721"/>
                  <a:gd name="T1" fmla="*/ 107 h 634"/>
                  <a:gd name="T2" fmla="*/ 491 w 721"/>
                  <a:gd name="T3" fmla="*/ 96 h 634"/>
                  <a:gd name="T4" fmla="*/ 467 w 721"/>
                  <a:gd name="T5" fmla="*/ 53 h 634"/>
                  <a:gd name="T6" fmla="*/ 491 w 721"/>
                  <a:gd name="T7" fmla="*/ 32 h 634"/>
                  <a:gd name="T8" fmla="*/ 479 w 721"/>
                  <a:gd name="T9" fmla="*/ 32 h 634"/>
                  <a:gd name="T10" fmla="*/ 395 w 721"/>
                  <a:gd name="T11" fmla="*/ 10 h 634"/>
                  <a:gd name="T12" fmla="*/ 383 w 721"/>
                  <a:gd name="T13" fmla="*/ 21 h 634"/>
                  <a:gd name="T14" fmla="*/ 346 w 721"/>
                  <a:gd name="T15" fmla="*/ 75 h 634"/>
                  <a:gd name="T16" fmla="*/ 324 w 721"/>
                  <a:gd name="T17" fmla="*/ 75 h 634"/>
                  <a:gd name="T18" fmla="*/ 312 w 721"/>
                  <a:gd name="T19" fmla="*/ 42 h 634"/>
                  <a:gd name="T20" fmla="*/ 228 w 721"/>
                  <a:gd name="T21" fmla="*/ 96 h 634"/>
                  <a:gd name="T22" fmla="*/ 228 w 721"/>
                  <a:gd name="T23" fmla="*/ 96 h 634"/>
                  <a:gd name="T24" fmla="*/ 204 w 721"/>
                  <a:gd name="T25" fmla="*/ 128 h 634"/>
                  <a:gd name="T26" fmla="*/ 180 w 721"/>
                  <a:gd name="T27" fmla="*/ 160 h 634"/>
                  <a:gd name="T28" fmla="*/ 144 w 721"/>
                  <a:gd name="T29" fmla="*/ 171 h 634"/>
                  <a:gd name="T30" fmla="*/ 24 w 721"/>
                  <a:gd name="T31" fmla="*/ 289 h 634"/>
                  <a:gd name="T32" fmla="*/ 24 w 721"/>
                  <a:gd name="T33" fmla="*/ 354 h 634"/>
                  <a:gd name="T34" fmla="*/ 12 w 721"/>
                  <a:gd name="T35" fmla="*/ 450 h 634"/>
                  <a:gd name="T36" fmla="*/ 12 w 721"/>
                  <a:gd name="T37" fmla="*/ 482 h 634"/>
                  <a:gd name="T38" fmla="*/ 96 w 721"/>
                  <a:gd name="T39" fmla="*/ 461 h 634"/>
                  <a:gd name="T40" fmla="*/ 168 w 721"/>
                  <a:gd name="T41" fmla="*/ 450 h 634"/>
                  <a:gd name="T42" fmla="*/ 336 w 721"/>
                  <a:gd name="T43" fmla="*/ 450 h 634"/>
                  <a:gd name="T44" fmla="*/ 395 w 721"/>
                  <a:gd name="T45" fmla="*/ 482 h 634"/>
                  <a:gd name="T46" fmla="*/ 395 w 721"/>
                  <a:gd name="T47" fmla="*/ 514 h 634"/>
                  <a:gd name="T48" fmla="*/ 443 w 721"/>
                  <a:gd name="T49" fmla="*/ 622 h 634"/>
                  <a:gd name="T50" fmla="*/ 503 w 721"/>
                  <a:gd name="T51" fmla="*/ 633 h 634"/>
                  <a:gd name="T52" fmla="*/ 563 w 721"/>
                  <a:gd name="T53" fmla="*/ 622 h 634"/>
                  <a:gd name="T54" fmla="*/ 635 w 721"/>
                  <a:gd name="T55" fmla="*/ 525 h 634"/>
                  <a:gd name="T56" fmla="*/ 683 w 721"/>
                  <a:gd name="T57" fmla="*/ 472 h 634"/>
                  <a:gd name="T58" fmla="*/ 720 w 721"/>
                  <a:gd name="T59" fmla="*/ 386 h 634"/>
                  <a:gd name="T60" fmla="*/ 695 w 721"/>
                  <a:gd name="T61" fmla="*/ 289 h 634"/>
                  <a:gd name="T62" fmla="*/ 683 w 721"/>
                  <a:gd name="T63" fmla="*/ 268 h 634"/>
                  <a:gd name="T64" fmla="*/ 635 w 721"/>
                  <a:gd name="T65" fmla="*/ 171 h 634"/>
                  <a:gd name="T66" fmla="*/ 611 w 721"/>
                  <a:gd name="T67" fmla="*/ 75 h 6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1"/>
                  <a:gd name="T103" fmla="*/ 0 h 634"/>
                  <a:gd name="T104" fmla="*/ 721 w 721"/>
                  <a:gd name="T105" fmla="*/ 634 h 6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1" h="634">
                    <a:moveTo>
                      <a:pt x="587" y="0"/>
                    </a:moveTo>
                    <a:lnTo>
                      <a:pt x="563" y="107"/>
                    </a:lnTo>
                    <a:lnTo>
                      <a:pt x="527" y="139"/>
                    </a:lnTo>
                    <a:lnTo>
                      <a:pt x="491" y="96"/>
                    </a:lnTo>
                    <a:lnTo>
                      <a:pt x="467" y="85"/>
                    </a:lnTo>
                    <a:lnTo>
                      <a:pt x="467" y="53"/>
                    </a:lnTo>
                    <a:lnTo>
                      <a:pt x="479" y="53"/>
                    </a:lnTo>
                    <a:lnTo>
                      <a:pt x="491" y="32"/>
                    </a:lnTo>
                    <a:lnTo>
                      <a:pt x="491" y="21"/>
                    </a:lnTo>
                    <a:lnTo>
                      <a:pt x="479" y="32"/>
                    </a:lnTo>
                    <a:lnTo>
                      <a:pt x="431" y="10"/>
                    </a:lnTo>
                    <a:lnTo>
                      <a:pt x="395" y="10"/>
                    </a:lnTo>
                    <a:lnTo>
                      <a:pt x="407" y="21"/>
                    </a:lnTo>
                    <a:lnTo>
                      <a:pt x="383" y="21"/>
                    </a:lnTo>
                    <a:lnTo>
                      <a:pt x="346" y="64"/>
                    </a:lnTo>
                    <a:lnTo>
                      <a:pt x="346" y="75"/>
                    </a:lnTo>
                    <a:lnTo>
                      <a:pt x="336" y="64"/>
                    </a:lnTo>
                    <a:lnTo>
                      <a:pt x="324" y="75"/>
                    </a:lnTo>
                    <a:lnTo>
                      <a:pt x="324" y="53"/>
                    </a:lnTo>
                    <a:lnTo>
                      <a:pt x="312" y="42"/>
                    </a:lnTo>
                    <a:lnTo>
                      <a:pt x="288" y="64"/>
                    </a:lnTo>
                    <a:lnTo>
                      <a:pt x="228" y="96"/>
                    </a:lnTo>
                    <a:lnTo>
                      <a:pt x="228" y="107"/>
                    </a:lnTo>
                    <a:lnTo>
                      <a:pt x="228" y="96"/>
                    </a:lnTo>
                    <a:lnTo>
                      <a:pt x="204" y="107"/>
                    </a:lnTo>
                    <a:lnTo>
                      <a:pt x="204" y="128"/>
                    </a:lnTo>
                    <a:lnTo>
                      <a:pt x="192" y="139"/>
                    </a:lnTo>
                    <a:lnTo>
                      <a:pt x="180" y="160"/>
                    </a:lnTo>
                    <a:lnTo>
                      <a:pt x="156" y="171"/>
                    </a:lnTo>
                    <a:lnTo>
                      <a:pt x="144" y="171"/>
                    </a:lnTo>
                    <a:lnTo>
                      <a:pt x="36" y="203"/>
                    </a:lnTo>
                    <a:lnTo>
                      <a:pt x="24" y="289"/>
                    </a:lnTo>
                    <a:lnTo>
                      <a:pt x="12" y="300"/>
                    </a:lnTo>
                    <a:lnTo>
                      <a:pt x="24" y="354"/>
                    </a:lnTo>
                    <a:lnTo>
                      <a:pt x="24" y="407"/>
                    </a:lnTo>
                    <a:lnTo>
                      <a:pt x="12" y="450"/>
                    </a:lnTo>
                    <a:lnTo>
                      <a:pt x="0" y="450"/>
                    </a:lnTo>
                    <a:lnTo>
                      <a:pt x="12" y="482"/>
                    </a:lnTo>
                    <a:lnTo>
                      <a:pt x="48" y="482"/>
                    </a:lnTo>
                    <a:lnTo>
                      <a:pt x="96" y="461"/>
                    </a:lnTo>
                    <a:lnTo>
                      <a:pt x="156" y="472"/>
                    </a:lnTo>
                    <a:lnTo>
                      <a:pt x="168" y="450"/>
                    </a:lnTo>
                    <a:lnTo>
                      <a:pt x="288" y="429"/>
                    </a:lnTo>
                    <a:lnTo>
                      <a:pt x="336" y="450"/>
                    </a:lnTo>
                    <a:lnTo>
                      <a:pt x="358" y="514"/>
                    </a:lnTo>
                    <a:lnTo>
                      <a:pt x="395" y="482"/>
                    </a:lnTo>
                    <a:lnTo>
                      <a:pt x="371" y="525"/>
                    </a:lnTo>
                    <a:lnTo>
                      <a:pt x="395" y="514"/>
                    </a:lnTo>
                    <a:lnTo>
                      <a:pt x="395" y="579"/>
                    </a:lnTo>
                    <a:lnTo>
                      <a:pt x="443" y="622"/>
                    </a:lnTo>
                    <a:lnTo>
                      <a:pt x="479" y="622"/>
                    </a:lnTo>
                    <a:lnTo>
                      <a:pt x="503" y="633"/>
                    </a:lnTo>
                    <a:lnTo>
                      <a:pt x="539" y="622"/>
                    </a:lnTo>
                    <a:lnTo>
                      <a:pt x="563" y="622"/>
                    </a:lnTo>
                    <a:lnTo>
                      <a:pt x="587" y="600"/>
                    </a:lnTo>
                    <a:lnTo>
                      <a:pt x="635" y="525"/>
                    </a:lnTo>
                    <a:lnTo>
                      <a:pt x="659" y="514"/>
                    </a:lnTo>
                    <a:lnTo>
                      <a:pt x="683" y="472"/>
                    </a:lnTo>
                    <a:lnTo>
                      <a:pt x="720" y="407"/>
                    </a:lnTo>
                    <a:lnTo>
                      <a:pt x="720" y="386"/>
                    </a:lnTo>
                    <a:lnTo>
                      <a:pt x="720" y="343"/>
                    </a:lnTo>
                    <a:lnTo>
                      <a:pt x="695" y="289"/>
                    </a:lnTo>
                    <a:lnTo>
                      <a:pt x="695" y="268"/>
                    </a:lnTo>
                    <a:lnTo>
                      <a:pt x="683" y="268"/>
                    </a:lnTo>
                    <a:lnTo>
                      <a:pt x="683" y="225"/>
                    </a:lnTo>
                    <a:lnTo>
                      <a:pt x="635" y="171"/>
                    </a:lnTo>
                    <a:lnTo>
                      <a:pt x="635" y="96"/>
                    </a:lnTo>
                    <a:lnTo>
                      <a:pt x="611" y="75"/>
                    </a:lnTo>
                    <a:lnTo>
                      <a:pt x="587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  <p:sp>
            <p:nvSpPr>
              <p:cNvPr id="643" name="Freeform 349"/>
              <p:cNvSpPr>
                <a:spLocks/>
              </p:cNvSpPr>
              <p:nvPr/>
            </p:nvSpPr>
            <p:spPr bwMode="auto">
              <a:xfrm>
                <a:off x="5388" y="3668"/>
                <a:ext cx="73" cy="77"/>
              </a:xfrm>
              <a:custGeom>
                <a:avLst/>
                <a:gdLst>
                  <a:gd name="T0" fmla="*/ 0 w 73"/>
                  <a:gd name="T1" fmla="*/ 0 h 77"/>
                  <a:gd name="T2" fmla="*/ 0 w 73"/>
                  <a:gd name="T3" fmla="*/ 43 h 77"/>
                  <a:gd name="T4" fmla="*/ 0 w 73"/>
                  <a:gd name="T5" fmla="*/ 76 h 77"/>
                  <a:gd name="T6" fmla="*/ 36 w 73"/>
                  <a:gd name="T7" fmla="*/ 76 h 77"/>
                  <a:gd name="T8" fmla="*/ 72 w 73"/>
                  <a:gd name="T9" fmla="*/ 21 h 77"/>
                  <a:gd name="T10" fmla="*/ 60 w 73"/>
                  <a:gd name="T11" fmla="*/ 10 h 77"/>
                  <a:gd name="T12" fmla="*/ 36 w 73"/>
                  <a:gd name="T13" fmla="*/ 10 h 77"/>
                  <a:gd name="T14" fmla="*/ 0 w 73"/>
                  <a:gd name="T15" fmla="*/ 0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77"/>
                  <a:gd name="T26" fmla="*/ 73 w 73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77">
                    <a:moveTo>
                      <a:pt x="0" y="0"/>
                    </a:moveTo>
                    <a:lnTo>
                      <a:pt x="0" y="43"/>
                    </a:lnTo>
                    <a:lnTo>
                      <a:pt x="0" y="76"/>
                    </a:lnTo>
                    <a:lnTo>
                      <a:pt x="36" y="76"/>
                    </a:lnTo>
                    <a:lnTo>
                      <a:pt x="72" y="21"/>
                    </a:lnTo>
                    <a:lnTo>
                      <a:pt x="60" y="10"/>
                    </a:lnTo>
                    <a:lnTo>
                      <a:pt x="36" y="1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662" dirty="0">
                  <a:latin typeface="Arial" charset="0"/>
                </a:endParaRPr>
              </a:p>
            </p:txBody>
          </p:sp>
        </p:grpSp>
        <p:sp>
          <p:nvSpPr>
            <p:cNvPr id="608" name="Freeform 350" descr="Nouvelle Calédonie (France)"/>
            <p:cNvSpPr>
              <a:spLocks/>
            </p:cNvSpPr>
            <p:nvPr/>
          </p:nvSpPr>
          <p:spPr bwMode="auto">
            <a:xfrm>
              <a:off x="7862888" y="5357813"/>
              <a:ext cx="50800" cy="60325"/>
            </a:xfrm>
            <a:custGeom>
              <a:avLst/>
              <a:gdLst>
                <a:gd name="T0" fmla="*/ 2147483646 w 37"/>
                <a:gd name="T1" fmla="*/ 2147483646 h 44"/>
                <a:gd name="T2" fmla="*/ 2147483646 w 37"/>
                <a:gd name="T3" fmla="*/ 0 h 44"/>
                <a:gd name="T4" fmla="*/ 2147483646 w 37"/>
                <a:gd name="T5" fmla="*/ 0 h 44"/>
                <a:gd name="T6" fmla="*/ 2147483646 w 37"/>
                <a:gd name="T7" fmla="*/ 2147483646 h 44"/>
                <a:gd name="T8" fmla="*/ 2147483646 w 37"/>
                <a:gd name="T9" fmla="*/ 2147483646 h 44"/>
                <a:gd name="T10" fmla="*/ 2147483646 w 37"/>
                <a:gd name="T11" fmla="*/ 2147483646 h 44"/>
                <a:gd name="T12" fmla="*/ 2147483646 w 37"/>
                <a:gd name="T13" fmla="*/ 2147483646 h 44"/>
                <a:gd name="T14" fmla="*/ 2147483646 w 37"/>
                <a:gd name="T15" fmla="*/ 2147483646 h 44"/>
                <a:gd name="T16" fmla="*/ 2147483646 w 37"/>
                <a:gd name="T17" fmla="*/ 2147483646 h 44"/>
                <a:gd name="T18" fmla="*/ 0 w 37"/>
                <a:gd name="T19" fmla="*/ 2147483646 h 44"/>
                <a:gd name="T20" fmla="*/ 0 w 37"/>
                <a:gd name="T21" fmla="*/ 2147483646 h 44"/>
                <a:gd name="T22" fmla="*/ 0 w 37"/>
                <a:gd name="T23" fmla="*/ 0 h 44"/>
                <a:gd name="T24" fmla="*/ 2147483646 w 37"/>
                <a:gd name="T25" fmla="*/ 2147483646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44"/>
                <a:gd name="T41" fmla="*/ 37 w 37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44">
                  <a:moveTo>
                    <a:pt x="12" y="10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24" y="10"/>
                  </a:lnTo>
                  <a:lnTo>
                    <a:pt x="24" y="21"/>
                  </a:lnTo>
                  <a:lnTo>
                    <a:pt x="36" y="32"/>
                  </a:lnTo>
                  <a:lnTo>
                    <a:pt x="24" y="43"/>
                  </a:lnTo>
                  <a:lnTo>
                    <a:pt x="12" y="32"/>
                  </a:lnTo>
                  <a:lnTo>
                    <a:pt x="12" y="21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2" y="10"/>
                  </a:lnTo>
                </a:path>
              </a:pathLst>
            </a:custGeom>
            <a:solidFill>
              <a:srgbClr val="3366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grpSp>
          <p:nvGrpSpPr>
            <p:cNvPr id="609" name="Group 351" descr="Nouvelle Zélande"/>
            <p:cNvGrpSpPr>
              <a:grpSpLocks/>
            </p:cNvGrpSpPr>
            <p:nvPr/>
          </p:nvGrpSpPr>
          <p:grpSpPr bwMode="auto">
            <a:xfrm>
              <a:off x="7600950" y="5795963"/>
              <a:ext cx="407988" cy="419100"/>
              <a:chOff x="5712" y="3597"/>
              <a:chExt cx="301" cy="309"/>
            </a:xfrm>
          </p:grpSpPr>
          <p:sp>
            <p:nvSpPr>
              <p:cNvPr id="640" name="Freeform 352"/>
              <p:cNvSpPr>
                <a:spLocks/>
              </p:cNvSpPr>
              <p:nvPr/>
            </p:nvSpPr>
            <p:spPr bwMode="auto">
              <a:xfrm>
                <a:off x="5712" y="3755"/>
                <a:ext cx="194" cy="151"/>
              </a:xfrm>
              <a:custGeom>
                <a:avLst/>
                <a:gdLst>
                  <a:gd name="T0" fmla="*/ 24 w 194"/>
                  <a:gd name="T1" fmla="*/ 150 h 151"/>
                  <a:gd name="T2" fmla="*/ 48 w 194"/>
                  <a:gd name="T3" fmla="*/ 139 h 151"/>
                  <a:gd name="T4" fmla="*/ 60 w 194"/>
                  <a:gd name="T5" fmla="*/ 128 h 151"/>
                  <a:gd name="T6" fmla="*/ 96 w 194"/>
                  <a:gd name="T7" fmla="*/ 96 h 151"/>
                  <a:gd name="T8" fmla="*/ 132 w 194"/>
                  <a:gd name="T9" fmla="*/ 85 h 151"/>
                  <a:gd name="T10" fmla="*/ 144 w 194"/>
                  <a:gd name="T11" fmla="*/ 85 h 151"/>
                  <a:gd name="T12" fmla="*/ 144 w 194"/>
                  <a:gd name="T13" fmla="*/ 75 h 151"/>
                  <a:gd name="T14" fmla="*/ 193 w 194"/>
                  <a:gd name="T15" fmla="*/ 32 h 151"/>
                  <a:gd name="T16" fmla="*/ 180 w 194"/>
                  <a:gd name="T17" fmla="*/ 21 h 151"/>
                  <a:gd name="T18" fmla="*/ 168 w 194"/>
                  <a:gd name="T19" fmla="*/ 21 h 151"/>
                  <a:gd name="T20" fmla="*/ 168 w 194"/>
                  <a:gd name="T21" fmla="*/ 0 h 151"/>
                  <a:gd name="T22" fmla="*/ 156 w 194"/>
                  <a:gd name="T23" fmla="*/ 0 h 151"/>
                  <a:gd name="T24" fmla="*/ 120 w 194"/>
                  <a:gd name="T25" fmla="*/ 42 h 151"/>
                  <a:gd name="T26" fmla="*/ 84 w 194"/>
                  <a:gd name="T27" fmla="*/ 64 h 151"/>
                  <a:gd name="T28" fmla="*/ 72 w 194"/>
                  <a:gd name="T29" fmla="*/ 64 h 151"/>
                  <a:gd name="T30" fmla="*/ 36 w 194"/>
                  <a:gd name="T31" fmla="*/ 85 h 151"/>
                  <a:gd name="T32" fmla="*/ 0 w 194"/>
                  <a:gd name="T33" fmla="*/ 107 h 151"/>
                  <a:gd name="T34" fmla="*/ 12 w 194"/>
                  <a:gd name="T35" fmla="*/ 128 h 151"/>
                  <a:gd name="T36" fmla="*/ 24 w 194"/>
                  <a:gd name="T37" fmla="*/ 150 h 1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4"/>
                  <a:gd name="T58" fmla="*/ 0 h 151"/>
                  <a:gd name="T59" fmla="*/ 194 w 194"/>
                  <a:gd name="T60" fmla="*/ 151 h 1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4" h="151">
                    <a:moveTo>
                      <a:pt x="24" y="150"/>
                    </a:moveTo>
                    <a:lnTo>
                      <a:pt x="48" y="139"/>
                    </a:lnTo>
                    <a:lnTo>
                      <a:pt x="60" y="128"/>
                    </a:lnTo>
                    <a:lnTo>
                      <a:pt x="96" y="96"/>
                    </a:lnTo>
                    <a:lnTo>
                      <a:pt x="132" y="85"/>
                    </a:lnTo>
                    <a:lnTo>
                      <a:pt x="144" y="85"/>
                    </a:lnTo>
                    <a:lnTo>
                      <a:pt x="144" y="75"/>
                    </a:lnTo>
                    <a:lnTo>
                      <a:pt x="193" y="32"/>
                    </a:lnTo>
                    <a:lnTo>
                      <a:pt x="180" y="21"/>
                    </a:lnTo>
                    <a:lnTo>
                      <a:pt x="168" y="21"/>
                    </a:lnTo>
                    <a:lnTo>
                      <a:pt x="168" y="0"/>
                    </a:lnTo>
                    <a:lnTo>
                      <a:pt x="156" y="0"/>
                    </a:lnTo>
                    <a:lnTo>
                      <a:pt x="120" y="42"/>
                    </a:lnTo>
                    <a:lnTo>
                      <a:pt x="84" y="64"/>
                    </a:lnTo>
                    <a:lnTo>
                      <a:pt x="72" y="64"/>
                    </a:lnTo>
                    <a:lnTo>
                      <a:pt x="36" y="85"/>
                    </a:lnTo>
                    <a:lnTo>
                      <a:pt x="0" y="107"/>
                    </a:lnTo>
                    <a:lnTo>
                      <a:pt x="12" y="128"/>
                    </a:lnTo>
                    <a:lnTo>
                      <a:pt x="24" y="150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  <p:sp>
            <p:nvSpPr>
              <p:cNvPr id="641" name="Freeform 353"/>
              <p:cNvSpPr>
                <a:spLocks/>
              </p:cNvSpPr>
              <p:nvPr/>
            </p:nvSpPr>
            <p:spPr bwMode="auto">
              <a:xfrm>
                <a:off x="5904" y="3597"/>
                <a:ext cx="109" cy="192"/>
              </a:xfrm>
              <a:custGeom>
                <a:avLst/>
                <a:gdLst>
                  <a:gd name="T0" fmla="*/ 48 w 109"/>
                  <a:gd name="T1" fmla="*/ 0 h 192"/>
                  <a:gd name="T2" fmla="*/ 36 w 109"/>
                  <a:gd name="T3" fmla="*/ 10 h 192"/>
                  <a:gd name="T4" fmla="*/ 48 w 109"/>
                  <a:gd name="T5" fmla="*/ 62 h 192"/>
                  <a:gd name="T6" fmla="*/ 36 w 109"/>
                  <a:gd name="T7" fmla="*/ 116 h 192"/>
                  <a:gd name="T8" fmla="*/ 12 w 109"/>
                  <a:gd name="T9" fmla="*/ 126 h 192"/>
                  <a:gd name="T10" fmla="*/ 24 w 109"/>
                  <a:gd name="T11" fmla="*/ 158 h 192"/>
                  <a:gd name="T12" fmla="*/ 0 w 109"/>
                  <a:gd name="T13" fmla="*/ 180 h 192"/>
                  <a:gd name="T14" fmla="*/ 12 w 109"/>
                  <a:gd name="T15" fmla="*/ 191 h 192"/>
                  <a:gd name="T16" fmla="*/ 72 w 109"/>
                  <a:gd name="T17" fmla="*/ 148 h 192"/>
                  <a:gd name="T18" fmla="*/ 72 w 109"/>
                  <a:gd name="T19" fmla="*/ 126 h 192"/>
                  <a:gd name="T20" fmla="*/ 84 w 109"/>
                  <a:gd name="T21" fmla="*/ 126 h 192"/>
                  <a:gd name="T22" fmla="*/ 108 w 109"/>
                  <a:gd name="T23" fmla="*/ 83 h 192"/>
                  <a:gd name="T24" fmla="*/ 84 w 109"/>
                  <a:gd name="T25" fmla="*/ 83 h 192"/>
                  <a:gd name="T26" fmla="*/ 84 w 109"/>
                  <a:gd name="T27" fmla="*/ 51 h 192"/>
                  <a:gd name="T28" fmla="*/ 72 w 109"/>
                  <a:gd name="T29" fmla="*/ 62 h 192"/>
                  <a:gd name="T30" fmla="*/ 72 w 109"/>
                  <a:gd name="T31" fmla="*/ 41 h 192"/>
                  <a:gd name="T32" fmla="*/ 48 w 109"/>
                  <a:gd name="T33" fmla="*/ 0 h 1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92"/>
                  <a:gd name="T53" fmla="*/ 109 w 109"/>
                  <a:gd name="T54" fmla="*/ 192 h 1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92">
                    <a:moveTo>
                      <a:pt x="48" y="0"/>
                    </a:moveTo>
                    <a:lnTo>
                      <a:pt x="36" y="10"/>
                    </a:lnTo>
                    <a:lnTo>
                      <a:pt x="48" y="62"/>
                    </a:lnTo>
                    <a:lnTo>
                      <a:pt x="36" y="116"/>
                    </a:lnTo>
                    <a:lnTo>
                      <a:pt x="12" y="126"/>
                    </a:lnTo>
                    <a:lnTo>
                      <a:pt x="24" y="158"/>
                    </a:lnTo>
                    <a:lnTo>
                      <a:pt x="0" y="180"/>
                    </a:lnTo>
                    <a:lnTo>
                      <a:pt x="12" y="191"/>
                    </a:lnTo>
                    <a:lnTo>
                      <a:pt x="72" y="148"/>
                    </a:lnTo>
                    <a:lnTo>
                      <a:pt x="72" y="126"/>
                    </a:lnTo>
                    <a:lnTo>
                      <a:pt x="84" y="126"/>
                    </a:lnTo>
                    <a:lnTo>
                      <a:pt x="108" y="83"/>
                    </a:lnTo>
                    <a:lnTo>
                      <a:pt x="84" y="83"/>
                    </a:lnTo>
                    <a:lnTo>
                      <a:pt x="84" y="51"/>
                    </a:lnTo>
                    <a:lnTo>
                      <a:pt x="72" y="62"/>
                    </a:lnTo>
                    <a:lnTo>
                      <a:pt x="72" y="41"/>
                    </a:lnTo>
                    <a:lnTo>
                      <a:pt x="48" y="0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</p:grpSp>
        <p:sp>
          <p:nvSpPr>
            <p:cNvPr id="610" name="Oval 354" descr="Tonga"/>
            <p:cNvSpPr>
              <a:spLocks noChangeArrowheads="1"/>
            </p:cNvSpPr>
            <p:nvPr/>
          </p:nvSpPr>
          <p:spPr bwMode="auto">
            <a:xfrm>
              <a:off x="8145463" y="5276850"/>
              <a:ext cx="19050" cy="3175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sp>
          <p:nvSpPr>
            <p:cNvPr id="611" name="Oval 355" descr="Samoa"/>
            <p:cNvSpPr>
              <a:spLocks noChangeArrowheads="1"/>
            </p:cNvSpPr>
            <p:nvPr/>
          </p:nvSpPr>
          <p:spPr bwMode="auto">
            <a:xfrm>
              <a:off x="8145463" y="5233988"/>
              <a:ext cx="19050" cy="1746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sp>
          <p:nvSpPr>
            <p:cNvPr id="612" name="Oval 356" descr="Vanuatu"/>
            <p:cNvSpPr>
              <a:spLocks noChangeArrowheads="1"/>
            </p:cNvSpPr>
            <p:nvPr/>
          </p:nvSpPr>
          <p:spPr bwMode="auto">
            <a:xfrm>
              <a:off x="7966075" y="5087938"/>
              <a:ext cx="22225" cy="3333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sp>
          <p:nvSpPr>
            <p:cNvPr id="613" name="Oval 357"/>
            <p:cNvSpPr>
              <a:spLocks noChangeArrowheads="1"/>
            </p:cNvSpPr>
            <p:nvPr/>
          </p:nvSpPr>
          <p:spPr bwMode="auto">
            <a:xfrm>
              <a:off x="8369300" y="4692650"/>
              <a:ext cx="20638" cy="3333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662" dirty="0"/>
            </a:p>
          </p:txBody>
        </p:sp>
        <p:grpSp>
          <p:nvGrpSpPr>
            <p:cNvPr id="614" name="Group 358"/>
            <p:cNvGrpSpPr>
              <a:grpSpLocks/>
            </p:cNvGrpSpPr>
            <p:nvPr/>
          </p:nvGrpSpPr>
          <p:grpSpPr bwMode="auto">
            <a:xfrm>
              <a:off x="1244600" y="2576513"/>
              <a:ext cx="4892675" cy="842962"/>
              <a:chOff x="1020" y="1221"/>
              <a:chExt cx="3611" cy="622"/>
            </a:xfrm>
          </p:grpSpPr>
          <p:sp>
            <p:nvSpPr>
              <p:cNvPr id="634" name="Freeform 359"/>
              <p:cNvSpPr>
                <a:spLocks/>
              </p:cNvSpPr>
              <p:nvPr/>
            </p:nvSpPr>
            <p:spPr bwMode="auto">
              <a:xfrm>
                <a:off x="1056" y="1328"/>
                <a:ext cx="74" cy="54"/>
              </a:xfrm>
              <a:custGeom>
                <a:avLst/>
                <a:gdLst>
                  <a:gd name="T0" fmla="*/ 24 w 74"/>
                  <a:gd name="T1" fmla="*/ 0 h 54"/>
                  <a:gd name="T2" fmla="*/ 49 w 74"/>
                  <a:gd name="T3" fmla="*/ 10 h 54"/>
                  <a:gd name="T4" fmla="*/ 36 w 74"/>
                  <a:gd name="T5" fmla="*/ 21 h 54"/>
                  <a:gd name="T6" fmla="*/ 61 w 74"/>
                  <a:gd name="T7" fmla="*/ 21 h 54"/>
                  <a:gd name="T8" fmla="*/ 73 w 74"/>
                  <a:gd name="T9" fmla="*/ 31 h 54"/>
                  <a:gd name="T10" fmla="*/ 36 w 74"/>
                  <a:gd name="T11" fmla="*/ 31 h 54"/>
                  <a:gd name="T12" fmla="*/ 24 w 74"/>
                  <a:gd name="T13" fmla="*/ 53 h 54"/>
                  <a:gd name="T14" fmla="*/ 0 w 74"/>
                  <a:gd name="T15" fmla="*/ 42 h 54"/>
                  <a:gd name="T16" fmla="*/ 0 w 74"/>
                  <a:gd name="T17" fmla="*/ 31 h 54"/>
                  <a:gd name="T18" fmla="*/ 24 w 74"/>
                  <a:gd name="T19" fmla="*/ 21 h 54"/>
                  <a:gd name="T20" fmla="*/ 24 w 74"/>
                  <a:gd name="T21" fmla="*/ 0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4"/>
                  <a:gd name="T34" fmla="*/ 0 h 54"/>
                  <a:gd name="T35" fmla="*/ 74 w 74"/>
                  <a:gd name="T36" fmla="*/ 54 h 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4" h="54">
                    <a:moveTo>
                      <a:pt x="24" y="0"/>
                    </a:moveTo>
                    <a:lnTo>
                      <a:pt x="49" y="10"/>
                    </a:lnTo>
                    <a:lnTo>
                      <a:pt x="36" y="21"/>
                    </a:lnTo>
                    <a:lnTo>
                      <a:pt x="61" y="21"/>
                    </a:lnTo>
                    <a:lnTo>
                      <a:pt x="73" y="31"/>
                    </a:lnTo>
                    <a:lnTo>
                      <a:pt x="36" y="31"/>
                    </a:lnTo>
                    <a:lnTo>
                      <a:pt x="24" y="53"/>
                    </a:lnTo>
                    <a:lnTo>
                      <a:pt x="0" y="42"/>
                    </a:lnTo>
                    <a:lnTo>
                      <a:pt x="0" y="31"/>
                    </a:lnTo>
                    <a:lnTo>
                      <a:pt x="24" y="21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  <p:sp>
            <p:nvSpPr>
              <p:cNvPr id="635" name="Freeform 360"/>
              <p:cNvSpPr>
                <a:spLocks/>
              </p:cNvSpPr>
              <p:nvPr/>
            </p:nvSpPr>
            <p:spPr bwMode="auto">
              <a:xfrm>
                <a:off x="1152" y="1627"/>
                <a:ext cx="35" cy="44"/>
              </a:xfrm>
              <a:custGeom>
                <a:avLst/>
                <a:gdLst>
                  <a:gd name="T0" fmla="*/ 0 w 35"/>
                  <a:gd name="T1" fmla="*/ 0 h 44"/>
                  <a:gd name="T2" fmla="*/ 34 w 35"/>
                  <a:gd name="T3" fmla="*/ 0 h 44"/>
                  <a:gd name="T4" fmla="*/ 17 w 35"/>
                  <a:gd name="T5" fmla="*/ 43 h 44"/>
                  <a:gd name="T6" fmla="*/ 0 w 35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"/>
                  <a:gd name="T13" fmla="*/ 0 h 44"/>
                  <a:gd name="T14" fmla="*/ 35 w 35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" h="44">
                    <a:moveTo>
                      <a:pt x="0" y="0"/>
                    </a:moveTo>
                    <a:lnTo>
                      <a:pt x="34" y="0"/>
                    </a:lnTo>
                    <a:lnTo>
                      <a:pt x="17" y="4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  <p:sp>
            <p:nvSpPr>
              <p:cNvPr id="636" name="Freeform 361"/>
              <p:cNvSpPr>
                <a:spLocks/>
              </p:cNvSpPr>
              <p:nvPr/>
            </p:nvSpPr>
            <p:spPr bwMode="auto">
              <a:xfrm>
                <a:off x="1020" y="1221"/>
                <a:ext cx="98" cy="55"/>
              </a:xfrm>
              <a:custGeom>
                <a:avLst/>
                <a:gdLst>
                  <a:gd name="T0" fmla="*/ 24 w 98"/>
                  <a:gd name="T1" fmla="*/ 0 h 55"/>
                  <a:gd name="T2" fmla="*/ 97 w 98"/>
                  <a:gd name="T3" fmla="*/ 0 h 55"/>
                  <a:gd name="T4" fmla="*/ 84 w 98"/>
                  <a:gd name="T5" fmla="*/ 10 h 55"/>
                  <a:gd name="T6" fmla="*/ 97 w 98"/>
                  <a:gd name="T7" fmla="*/ 32 h 55"/>
                  <a:gd name="T8" fmla="*/ 84 w 98"/>
                  <a:gd name="T9" fmla="*/ 43 h 55"/>
                  <a:gd name="T10" fmla="*/ 60 w 98"/>
                  <a:gd name="T11" fmla="*/ 32 h 55"/>
                  <a:gd name="T12" fmla="*/ 48 w 98"/>
                  <a:gd name="T13" fmla="*/ 54 h 55"/>
                  <a:gd name="T14" fmla="*/ 36 w 98"/>
                  <a:gd name="T15" fmla="*/ 43 h 55"/>
                  <a:gd name="T16" fmla="*/ 24 w 98"/>
                  <a:gd name="T17" fmla="*/ 54 h 55"/>
                  <a:gd name="T18" fmla="*/ 0 w 98"/>
                  <a:gd name="T19" fmla="*/ 32 h 55"/>
                  <a:gd name="T20" fmla="*/ 24 w 98"/>
                  <a:gd name="T21" fmla="*/ 21 h 55"/>
                  <a:gd name="T22" fmla="*/ 24 w 98"/>
                  <a:gd name="T23" fmla="*/ 0 h 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8"/>
                  <a:gd name="T37" fmla="*/ 0 h 55"/>
                  <a:gd name="T38" fmla="*/ 98 w 98"/>
                  <a:gd name="T39" fmla="*/ 55 h 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8" h="55">
                    <a:moveTo>
                      <a:pt x="24" y="0"/>
                    </a:moveTo>
                    <a:lnTo>
                      <a:pt x="97" y="0"/>
                    </a:lnTo>
                    <a:lnTo>
                      <a:pt x="84" y="10"/>
                    </a:lnTo>
                    <a:lnTo>
                      <a:pt x="97" y="32"/>
                    </a:lnTo>
                    <a:lnTo>
                      <a:pt x="84" y="43"/>
                    </a:lnTo>
                    <a:lnTo>
                      <a:pt x="60" y="32"/>
                    </a:lnTo>
                    <a:lnTo>
                      <a:pt x="48" y="54"/>
                    </a:lnTo>
                    <a:lnTo>
                      <a:pt x="36" y="43"/>
                    </a:lnTo>
                    <a:lnTo>
                      <a:pt x="24" y="54"/>
                    </a:lnTo>
                    <a:lnTo>
                      <a:pt x="0" y="32"/>
                    </a:lnTo>
                    <a:lnTo>
                      <a:pt x="24" y="21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  <p:sp>
            <p:nvSpPr>
              <p:cNvPr id="637" name="Freeform 362"/>
              <p:cNvSpPr>
                <a:spLocks/>
              </p:cNvSpPr>
              <p:nvPr/>
            </p:nvSpPr>
            <p:spPr bwMode="auto">
              <a:xfrm>
                <a:off x="1848" y="1328"/>
                <a:ext cx="34" cy="32"/>
              </a:xfrm>
              <a:custGeom>
                <a:avLst/>
                <a:gdLst>
                  <a:gd name="T0" fmla="*/ 16 w 34"/>
                  <a:gd name="T1" fmla="*/ 0 h 32"/>
                  <a:gd name="T2" fmla="*/ 0 w 34"/>
                  <a:gd name="T3" fmla="*/ 20 h 32"/>
                  <a:gd name="T4" fmla="*/ 16 w 34"/>
                  <a:gd name="T5" fmla="*/ 31 h 32"/>
                  <a:gd name="T6" fmla="*/ 33 w 34"/>
                  <a:gd name="T7" fmla="*/ 20 h 32"/>
                  <a:gd name="T8" fmla="*/ 16 w 34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2"/>
                  <a:gd name="T17" fmla="*/ 34 w 34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2">
                    <a:moveTo>
                      <a:pt x="16" y="0"/>
                    </a:moveTo>
                    <a:lnTo>
                      <a:pt x="0" y="20"/>
                    </a:lnTo>
                    <a:lnTo>
                      <a:pt x="16" y="31"/>
                    </a:lnTo>
                    <a:lnTo>
                      <a:pt x="33" y="2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  <p:sp>
            <p:nvSpPr>
              <p:cNvPr id="638" name="Freeform 363"/>
              <p:cNvSpPr>
                <a:spLocks/>
              </p:cNvSpPr>
              <p:nvPr/>
            </p:nvSpPr>
            <p:spPr bwMode="auto">
              <a:xfrm>
                <a:off x="4123" y="1800"/>
                <a:ext cx="97" cy="43"/>
              </a:xfrm>
              <a:custGeom>
                <a:avLst/>
                <a:gdLst>
                  <a:gd name="T0" fmla="*/ 36 w 97"/>
                  <a:gd name="T1" fmla="*/ 42 h 43"/>
                  <a:gd name="T2" fmla="*/ 0 w 97"/>
                  <a:gd name="T3" fmla="*/ 42 h 43"/>
                  <a:gd name="T4" fmla="*/ 12 w 97"/>
                  <a:gd name="T5" fmla="*/ 10 h 43"/>
                  <a:gd name="T6" fmla="*/ 96 w 97"/>
                  <a:gd name="T7" fmla="*/ 0 h 43"/>
                  <a:gd name="T8" fmla="*/ 96 w 97"/>
                  <a:gd name="T9" fmla="*/ 10 h 43"/>
                  <a:gd name="T10" fmla="*/ 48 w 97"/>
                  <a:gd name="T11" fmla="*/ 21 h 43"/>
                  <a:gd name="T12" fmla="*/ 36 w 97"/>
                  <a:gd name="T13" fmla="*/ 42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"/>
                  <a:gd name="T22" fmla="*/ 0 h 43"/>
                  <a:gd name="T23" fmla="*/ 97 w 97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" h="43">
                    <a:moveTo>
                      <a:pt x="36" y="42"/>
                    </a:moveTo>
                    <a:lnTo>
                      <a:pt x="0" y="42"/>
                    </a:lnTo>
                    <a:lnTo>
                      <a:pt x="12" y="10"/>
                    </a:lnTo>
                    <a:lnTo>
                      <a:pt x="96" y="0"/>
                    </a:lnTo>
                    <a:lnTo>
                      <a:pt x="96" y="10"/>
                    </a:lnTo>
                    <a:lnTo>
                      <a:pt x="48" y="21"/>
                    </a:lnTo>
                    <a:lnTo>
                      <a:pt x="36" y="4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  <p:sp>
            <p:nvSpPr>
              <p:cNvPr id="639" name="Freeform 364"/>
              <p:cNvSpPr>
                <a:spLocks/>
              </p:cNvSpPr>
              <p:nvPr/>
            </p:nvSpPr>
            <p:spPr bwMode="auto">
              <a:xfrm>
                <a:off x="4592" y="1553"/>
                <a:ext cx="39" cy="87"/>
              </a:xfrm>
              <a:custGeom>
                <a:avLst/>
                <a:gdLst>
                  <a:gd name="T0" fmla="*/ 12 w 39"/>
                  <a:gd name="T1" fmla="*/ 0 h 87"/>
                  <a:gd name="T2" fmla="*/ 12 w 39"/>
                  <a:gd name="T3" fmla="*/ 53 h 87"/>
                  <a:gd name="T4" fmla="*/ 0 w 39"/>
                  <a:gd name="T5" fmla="*/ 86 h 87"/>
                  <a:gd name="T6" fmla="*/ 25 w 39"/>
                  <a:gd name="T7" fmla="*/ 86 h 87"/>
                  <a:gd name="T8" fmla="*/ 38 w 39"/>
                  <a:gd name="T9" fmla="*/ 53 h 87"/>
                  <a:gd name="T10" fmla="*/ 12 w 39"/>
                  <a:gd name="T11" fmla="*/ 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87"/>
                  <a:gd name="T20" fmla="*/ 39 w 39"/>
                  <a:gd name="T21" fmla="*/ 87 h 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87">
                    <a:moveTo>
                      <a:pt x="12" y="0"/>
                    </a:moveTo>
                    <a:lnTo>
                      <a:pt x="12" y="53"/>
                    </a:lnTo>
                    <a:lnTo>
                      <a:pt x="0" y="86"/>
                    </a:lnTo>
                    <a:lnTo>
                      <a:pt x="25" y="86"/>
                    </a:lnTo>
                    <a:lnTo>
                      <a:pt x="38" y="53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</p:grpSp>
        <p:sp>
          <p:nvSpPr>
            <p:cNvPr id="615" name="Freeform 365" descr="Lesotho"/>
            <p:cNvSpPr>
              <a:spLocks/>
            </p:cNvSpPr>
            <p:nvPr/>
          </p:nvSpPr>
          <p:spPr bwMode="auto">
            <a:xfrm>
              <a:off x="4422775" y="5327650"/>
              <a:ext cx="68263" cy="46038"/>
            </a:xfrm>
            <a:custGeom>
              <a:avLst/>
              <a:gdLst>
                <a:gd name="T0" fmla="*/ 2147483646 w 50"/>
                <a:gd name="T1" fmla="*/ 0 h 34"/>
                <a:gd name="T2" fmla="*/ 2147483646 w 50"/>
                <a:gd name="T3" fmla="*/ 2147483646 h 34"/>
                <a:gd name="T4" fmla="*/ 0 w 50"/>
                <a:gd name="T5" fmla="*/ 2147483646 h 34"/>
                <a:gd name="T6" fmla="*/ 2147483646 w 50"/>
                <a:gd name="T7" fmla="*/ 2147483646 h 34"/>
                <a:gd name="T8" fmla="*/ 2147483646 w 50"/>
                <a:gd name="T9" fmla="*/ 2147483646 h 34"/>
                <a:gd name="T10" fmla="*/ 2147483646 w 50"/>
                <a:gd name="T11" fmla="*/ 2147483646 h 34"/>
                <a:gd name="T12" fmla="*/ 2147483646 w 50"/>
                <a:gd name="T13" fmla="*/ 2147483646 h 34"/>
                <a:gd name="T14" fmla="*/ 2147483646 w 50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34"/>
                <a:gd name="T26" fmla="*/ 50 w 50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34">
                  <a:moveTo>
                    <a:pt x="37" y="0"/>
                  </a:moveTo>
                  <a:lnTo>
                    <a:pt x="12" y="11"/>
                  </a:lnTo>
                  <a:lnTo>
                    <a:pt x="0" y="22"/>
                  </a:lnTo>
                  <a:lnTo>
                    <a:pt x="12" y="33"/>
                  </a:lnTo>
                  <a:lnTo>
                    <a:pt x="24" y="33"/>
                  </a:lnTo>
                  <a:lnTo>
                    <a:pt x="37" y="22"/>
                  </a:lnTo>
                  <a:lnTo>
                    <a:pt x="49" y="11"/>
                  </a:lnTo>
                  <a:lnTo>
                    <a:pt x="37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616" name="Freeform 367"/>
            <p:cNvSpPr>
              <a:spLocks noChangeAspect="1"/>
            </p:cNvSpPr>
            <p:nvPr/>
          </p:nvSpPr>
          <p:spPr bwMode="auto">
            <a:xfrm>
              <a:off x="3355975" y="4259263"/>
              <a:ext cx="127000" cy="90487"/>
            </a:xfrm>
            <a:custGeom>
              <a:avLst/>
              <a:gdLst>
                <a:gd name="T0" fmla="*/ 0 w 107"/>
                <a:gd name="T1" fmla="*/ 2147483646 h 76"/>
                <a:gd name="T2" fmla="*/ 2147483646 w 107"/>
                <a:gd name="T3" fmla="*/ 2147483646 h 76"/>
                <a:gd name="T4" fmla="*/ 2147483646 w 107"/>
                <a:gd name="T5" fmla="*/ 2147483646 h 76"/>
                <a:gd name="T6" fmla="*/ 2147483646 w 107"/>
                <a:gd name="T7" fmla="*/ 2147483646 h 76"/>
                <a:gd name="T8" fmla="*/ 2147483646 w 107"/>
                <a:gd name="T9" fmla="*/ 2147483646 h 76"/>
                <a:gd name="T10" fmla="*/ 2147483646 w 107"/>
                <a:gd name="T11" fmla="*/ 2147483646 h 76"/>
                <a:gd name="T12" fmla="*/ 2147483646 w 107"/>
                <a:gd name="T13" fmla="*/ 2147483646 h 76"/>
                <a:gd name="T14" fmla="*/ 2147483646 w 107"/>
                <a:gd name="T15" fmla="*/ 2147483646 h 76"/>
                <a:gd name="T16" fmla="*/ 2147483646 w 107"/>
                <a:gd name="T17" fmla="*/ 2147483646 h 76"/>
                <a:gd name="T18" fmla="*/ 2147483646 w 107"/>
                <a:gd name="T19" fmla="*/ 2147483646 h 76"/>
                <a:gd name="T20" fmla="*/ 2147483646 w 107"/>
                <a:gd name="T21" fmla="*/ 0 h 76"/>
                <a:gd name="T22" fmla="*/ 2147483646 w 107"/>
                <a:gd name="T23" fmla="*/ 2147483646 h 76"/>
                <a:gd name="T24" fmla="*/ 0 w 107"/>
                <a:gd name="T25" fmla="*/ 2147483646 h 76"/>
                <a:gd name="T26" fmla="*/ 0 w 107"/>
                <a:gd name="T27" fmla="*/ 2147483646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7"/>
                <a:gd name="T43" fmla="*/ 0 h 76"/>
                <a:gd name="T44" fmla="*/ 107 w 107"/>
                <a:gd name="T45" fmla="*/ 76 h 7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7" h="76">
                  <a:moveTo>
                    <a:pt x="0" y="42"/>
                  </a:moveTo>
                  <a:lnTo>
                    <a:pt x="36" y="42"/>
                  </a:lnTo>
                  <a:lnTo>
                    <a:pt x="48" y="53"/>
                  </a:lnTo>
                  <a:lnTo>
                    <a:pt x="12" y="53"/>
                  </a:lnTo>
                  <a:lnTo>
                    <a:pt x="12" y="75"/>
                  </a:lnTo>
                  <a:lnTo>
                    <a:pt x="36" y="64"/>
                  </a:lnTo>
                  <a:lnTo>
                    <a:pt x="72" y="75"/>
                  </a:lnTo>
                  <a:lnTo>
                    <a:pt x="106" y="75"/>
                  </a:lnTo>
                  <a:lnTo>
                    <a:pt x="94" y="42"/>
                  </a:lnTo>
                  <a:lnTo>
                    <a:pt x="72" y="10"/>
                  </a:lnTo>
                  <a:lnTo>
                    <a:pt x="48" y="0"/>
                  </a:lnTo>
                  <a:lnTo>
                    <a:pt x="12" y="10"/>
                  </a:lnTo>
                  <a:lnTo>
                    <a:pt x="0" y="32"/>
                  </a:lnTo>
                  <a:lnTo>
                    <a:pt x="0" y="42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617" name="Freeform 368" descr="Gambie"/>
            <p:cNvSpPr>
              <a:spLocks/>
            </p:cNvSpPr>
            <p:nvPr/>
          </p:nvSpPr>
          <p:spPr bwMode="auto">
            <a:xfrm>
              <a:off x="3355975" y="4310063"/>
              <a:ext cx="57150" cy="12700"/>
            </a:xfrm>
            <a:custGeom>
              <a:avLst/>
              <a:gdLst>
                <a:gd name="T0" fmla="*/ 0 w 420"/>
                <a:gd name="T1" fmla="*/ 2147483646 h 102"/>
                <a:gd name="T2" fmla="*/ 2147483646 w 420"/>
                <a:gd name="T3" fmla="*/ 0 h 102"/>
                <a:gd name="T4" fmla="*/ 2147483646 w 420"/>
                <a:gd name="T5" fmla="*/ 2147483646 h 102"/>
                <a:gd name="T6" fmla="*/ 2147483646 w 420"/>
                <a:gd name="T7" fmla="*/ 2147483646 h 102"/>
                <a:gd name="T8" fmla="*/ 0 w 420"/>
                <a:gd name="T9" fmla="*/ 21474836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"/>
                <a:gd name="T16" fmla="*/ 0 h 102"/>
                <a:gd name="T17" fmla="*/ 420 w 420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" h="102">
                  <a:moveTo>
                    <a:pt x="0" y="6"/>
                  </a:moveTo>
                  <a:lnTo>
                    <a:pt x="315" y="0"/>
                  </a:lnTo>
                  <a:lnTo>
                    <a:pt x="420" y="102"/>
                  </a:lnTo>
                  <a:lnTo>
                    <a:pt x="105" y="10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662" dirty="0"/>
            </a:p>
          </p:txBody>
        </p:sp>
        <p:grpSp>
          <p:nvGrpSpPr>
            <p:cNvPr id="618" name="Group 369"/>
            <p:cNvGrpSpPr>
              <a:grpSpLocks/>
            </p:cNvGrpSpPr>
            <p:nvPr/>
          </p:nvGrpSpPr>
          <p:grpSpPr bwMode="auto">
            <a:xfrm>
              <a:off x="2382838" y="4324350"/>
              <a:ext cx="82550" cy="39688"/>
              <a:chOff x="1684" y="2406"/>
              <a:chExt cx="61" cy="29"/>
            </a:xfrm>
          </p:grpSpPr>
          <p:sp>
            <p:nvSpPr>
              <p:cNvPr id="631" name="Line 370"/>
              <p:cNvSpPr>
                <a:spLocks noChangeShapeType="1"/>
              </p:cNvSpPr>
              <p:nvPr/>
            </p:nvSpPr>
            <p:spPr bwMode="auto">
              <a:xfrm flipH="1">
                <a:off x="1686" y="2416"/>
                <a:ext cx="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662" dirty="0"/>
              </a:p>
            </p:txBody>
          </p:sp>
          <p:sp>
            <p:nvSpPr>
              <p:cNvPr id="632" name="Line 371"/>
              <p:cNvSpPr>
                <a:spLocks noChangeShapeType="1"/>
              </p:cNvSpPr>
              <p:nvPr/>
            </p:nvSpPr>
            <p:spPr bwMode="auto">
              <a:xfrm>
                <a:off x="1684" y="2416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 sz="1662" dirty="0"/>
              </a:p>
            </p:txBody>
          </p:sp>
          <p:sp>
            <p:nvSpPr>
              <p:cNvPr id="633" name="Freeform 372" descr="Barbade"/>
              <p:cNvSpPr>
                <a:spLocks/>
              </p:cNvSpPr>
              <p:nvPr/>
            </p:nvSpPr>
            <p:spPr bwMode="auto">
              <a:xfrm>
                <a:off x="1716" y="2406"/>
                <a:ext cx="29" cy="29"/>
              </a:xfrm>
              <a:custGeom>
                <a:avLst/>
                <a:gdLst>
                  <a:gd name="T0" fmla="*/ 0 w 33"/>
                  <a:gd name="T1" fmla="*/ 4 h 33"/>
                  <a:gd name="T2" fmla="*/ 4 w 33"/>
                  <a:gd name="T3" fmla="*/ 0 h 33"/>
                  <a:gd name="T4" fmla="*/ 4 w 33"/>
                  <a:gd name="T5" fmla="*/ 0 h 33"/>
                  <a:gd name="T6" fmla="*/ 4 w 33"/>
                  <a:gd name="T7" fmla="*/ 4 h 33"/>
                  <a:gd name="T8" fmla="*/ 4 w 33"/>
                  <a:gd name="T9" fmla="*/ 4 h 33"/>
                  <a:gd name="T10" fmla="*/ 4 w 33"/>
                  <a:gd name="T11" fmla="*/ 4 h 33"/>
                  <a:gd name="T12" fmla="*/ 4 w 33"/>
                  <a:gd name="T13" fmla="*/ 4 h 33"/>
                  <a:gd name="T14" fmla="*/ 4 w 33"/>
                  <a:gd name="T15" fmla="*/ 4 h 33"/>
                  <a:gd name="T16" fmla="*/ 0 w 33"/>
                  <a:gd name="T17" fmla="*/ 4 h 33"/>
                  <a:gd name="T18" fmla="*/ 0 w 33"/>
                  <a:gd name="T19" fmla="*/ 4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33"/>
                  <a:gd name="T32" fmla="*/ 33 w 33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33">
                    <a:moveTo>
                      <a:pt x="0" y="10"/>
                    </a:moveTo>
                    <a:lnTo>
                      <a:pt x="16" y="0"/>
                    </a:lnTo>
                    <a:lnTo>
                      <a:pt x="32" y="0"/>
                    </a:lnTo>
                    <a:lnTo>
                      <a:pt x="32" y="10"/>
                    </a:lnTo>
                    <a:lnTo>
                      <a:pt x="32" y="21"/>
                    </a:lnTo>
                    <a:lnTo>
                      <a:pt x="32" y="32"/>
                    </a:lnTo>
                    <a:lnTo>
                      <a:pt x="16" y="32"/>
                    </a:lnTo>
                    <a:lnTo>
                      <a:pt x="16" y="21"/>
                    </a:lnTo>
                    <a:lnTo>
                      <a:pt x="0" y="21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</p:grpSp>
        <p:grpSp>
          <p:nvGrpSpPr>
            <p:cNvPr id="619" name="Group 373" descr="Ste Lucie"/>
            <p:cNvGrpSpPr>
              <a:grpSpLocks/>
            </p:cNvGrpSpPr>
            <p:nvPr/>
          </p:nvGrpSpPr>
          <p:grpSpPr bwMode="auto">
            <a:xfrm>
              <a:off x="2243138" y="4248150"/>
              <a:ext cx="130175" cy="47625"/>
              <a:chOff x="1757" y="2455"/>
              <a:chExt cx="96" cy="35"/>
            </a:xfrm>
          </p:grpSpPr>
          <p:sp>
            <p:nvSpPr>
              <p:cNvPr id="629" name="Freeform 374" descr="St Vincent et les Grenadines"/>
              <p:cNvSpPr>
                <a:spLocks/>
              </p:cNvSpPr>
              <p:nvPr/>
            </p:nvSpPr>
            <p:spPr bwMode="auto">
              <a:xfrm>
                <a:off x="1820" y="2455"/>
                <a:ext cx="33" cy="34"/>
              </a:xfrm>
              <a:custGeom>
                <a:avLst/>
                <a:gdLst>
                  <a:gd name="T0" fmla="*/ 0 w 33"/>
                  <a:gd name="T1" fmla="*/ 22 h 34"/>
                  <a:gd name="T2" fmla="*/ 0 w 33"/>
                  <a:gd name="T3" fmla="*/ 11 h 34"/>
                  <a:gd name="T4" fmla="*/ 16 w 33"/>
                  <a:gd name="T5" fmla="*/ 11 h 34"/>
                  <a:gd name="T6" fmla="*/ 16 w 33"/>
                  <a:gd name="T7" fmla="*/ 0 h 34"/>
                  <a:gd name="T8" fmla="*/ 32 w 33"/>
                  <a:gd name="T9" fmla="*/ 0 h 34"/>
                  <a:gd name="T10" fmla="*/ 32 w 33"/>
                  <a:gd name="T11" fmla="*/ 11 h 34"/>
                  <a:gd name="T12" fmla="*/ 32 w 33"/>
                  <a:gd name="T13" fmla="*/ 22 h 34"/>
                  <a:gd name="T14" fmla="*/ 32 w 33"/>
                  <a:gd name="T15" fmla="*/ 33 h 34"/>
                  <a:gd name="T16" fmla="*/ 16 w 33"/>
                  <a:gd name="T17" fmla="*/ 33 h 34"/>
                  <a:gd name="T18" fmla="*/ 0 w 33"/>
                  <a:gd name="T19" fmla="*/ 33 h 34"/>
                  <a:gd name="T20" fmla="*/ 0 w 33"/>
                  <a:gd name="T21" fmla="*/ 22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34"/>
                  <a:gd name="T35" fmla="*/ 33 w 33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34">
                    <a:moveTo>
                      <a:pt x="0" y="22"/>
                    </a:moveTo>
                    <a:lnTo>
                      <a:pt x="0" y="11"/>
                    </a:lnTo>
                    <a:lnTo>
                      <a:pt x="16" y="11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32" y="11"/>
                    </a:lnTo>
                    <a:lnTo>
                      <a:pt x="32" y="22"/>
                    </a:lnTo>
                    <a:lnTo>
                      <a:pt x="32" y="33"/>
                    </a:lnTo>
                    <a:lnTo>
                      <a:pt x="16" y="33"/>
                    </a:lnTo>
                    <a:lnTo>
                      <a:pt x="0" y="33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sz="1662" dirty="0"/>
              </a:p>
            </p:txBody>
          </p:sp>
          <p:sp>
            <p:nvSpPr>
              <p:cNvPr id="630" name="Line 375"/>
              <p:cNvSpPr>
                <a:spLocks noChangeShapeType="1"/>
              </p:cNvSpPr>
              <p:nvPr/>
            </p:nvSpPr>
            <p:spPr bwMode="auto">
              <a:xfrm flipH="1">
                <a:off x="1757" y="2478"/>
                <a:ext cx="63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662" dirty="0"/>
              </a:p>
            </p:txBody>
          </p:sp>
        </p:grpSp>
        <p:sp>
          <p:nvSpPr>
            <p:cNvPr id="620" name="Freeform 191" descr="South Sudan"/>
            <p:cNvSpPr>
              <a:spLocks/>
            </p:cNvSpPr>
            <p:nvPr/>
          </p:nvSpPr>
          <p:spPr bwMode="auto">
            <a:xfrm>
              <a:off x="4373563" y="4371975"/>
              <a:ext cx="293687" cy="233363"/>
            </a:xfrm>
            <a:custGeom>
              <a:avLst/>
              <a:gdLst>
                <a:gd name="T0" fmla="*/ 2147483646 w 10000"/>
                <a:gd name="T1" fmla="*/ 2147483646 h 10198"/>
                <a:gd name="T2" fmla="*/ 2147483646 w 10000"/>
                <a:gd name="T3" fmla="*/ 2147483646 h 10198"/>
                <a:gd name="T4" fmla="*/ 2147483646 w 10000"/>
                <a:gd name="T5" fmla="*/ 2147483646 h 10198"/>
                <a:gd name="T6" fmla="*/ 2147483646 w 10000"/>
                <a:gd name="T7" fmla="*/ 2147483646 h 10198"/>
                <a:gd name="T8" fmla="*/ 0 w 10000"/>
                <a:gd name="T9" fmla="*/ 2147483646 h 10198"/>
                <a:gd name="T10" fmla="*/ 2147483646 w 10000"/>
                <a:gd name="T11" fmla="*/ 2147483646 h 10198"/>
                <a:gd name="T12" fmla="*/ 2147483646 w 10000"/>
                <a:gd name="T13" fmla="*/ 2147483646 h 10198"/>
                <a:gd name="T14" fmla="*/ 2147483646 w 10000"/>
                <a:gd name="T15" fmla="*/ 2147483646 h 10198"/>
                <a:gd name="T16" fmla="*/ 2147483646 w 10000"/>
                <a:gd name="T17" fmla="*/ 2147483646 h 10198"/>
                <a:gd name="T18" fmla="*/ 2147483646 w 10000"/>
                <a:gd name="T19" fmla="*/ 2147483646 h 10198"/>
                <a:gd name="T20" fmla="*/ 2147483646 w 10000"/>
                <a:gd name="T21" fmla="*/ 2147483646 h 10198"/>
                <a:gd name="T22" fmla="*/ 2147483646 w 10000"/>
                <a:gd name="T23" fmla="*/ 2147483646 h 10198"/>
                <a:gd name="T24" fmla="*/ 2147483646 w 10000"/>
                <a:gd name="T25" fmla="*/ 2147483646 h 10198"/>
                <a:gd name="T26" fmla="*/ 2147483646 w 10000"/>
                <a:gd name="T27" fmla="*/ 2147483646 h 10198"/>
                <a:gd name="T28" fmla="*/ 2147483646 w 10000"/>
                <a:gd name="T29" fmla="*/ 2147483646 h 10198"/>
                <a:gd name="T30" fmla="*/ 2147483646 w 10000"/>
                <a:gd name="T31" fmla="*/ 2147483646 h 10198"/>
                <a:gd name="T32" fmla="*/ 2147483646 w 10000"/>
                <a:gd name="T33" fmla="*/ 2147483646 h 10198"/>
                <a:gd name="T34" fmla="*/ 2147483646 w 10000"/>
                <a:gd name="T35" fmla="*/ 2147483646 h 10198"/>
                <a:gd name="T36" fmla="*/ 2147483646 w 10000"/>
                <a:gd name="T37" fmla="*/ 2147483646 h 10198"/>
                <a:gd name="T38" fmla="*/ 2147483646 w 10000"/>
                <a:gd name="T39" fmla="*/ 2147483646 h 10198"/>
                <a:gd name="T40" fmla="*/ 2147483646 w 10000"/>
                <a:gd name="T41" fmla="*/ 2147483646 h 10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000"/>
                <a:gd name="T64" fmla="*/ 0 h 10198"/>
                <a:gd name="T65" fmla="*/ 10000 w 10000"/>
                <a:gd name="T66" fmla="*/ 10198 h 10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000" h="10198">
                  <a:moveTo>
                    <a:pt x="6398" y="2304"/>
                  </a:moveTo>
                  <a:lnTo>
                    <a:pt x="4603" y="1884"/>
                  </a:lnTo>
                  <a:lnTo>
                    <a:pt x="3269" y="2288"/>
                  </a:lnTo>
                  <a:lnTo>
                    <a:pt x="1917" y="2300"/>
                  </a:lnTo>
                  <a:lnTo>
                    <a:pt x="0" y="3815"/>
                  </a:lnTo>
                  <a:lnTo>
                    <a:pt x="1110" y="4466"/>
                  </a:lnTo>
                  <a:lnTo>
                    <a:pt x="2778" y="7009"/>
                  </a:lnTo>
                  <a:lnTo>
                    <a:pt x="3334" y="7600"/>
                  </a:lnTo>
                  <a:lnTo>
                    <a:pt x="5001" y="7600"/>
                  </a:lnTo>
                  <a:lnTo>
                    <a:pt x="6110" y="8896"/>
                  </a:lnTo>
                  <a:lnTo>
                    <a:pt x="6110" y="10198"/>
                  </a:lnTo>
                  <a:lnTo>
                    <a:pt x="6666" y="9546"/>
                  </a:lnTo>
                  <a:lnTo>
                    <a:pt x="6666" y="8896"/>
                  </a:lnTo>
                  <a:lnTo>
                    <a:pt x="8891" y="8250"/>
                  </a:lnTo>
                  <a:lnTo>
                    <a:pt x="10000" y="7600"/>
                  </a:lnTo>
                  <a:lnTo>
                    <a:pt x="8891" y="4466"/>
                  </a:lnTo>
                  <a:lnTo>
                    <a:pt x="7778" y="3815"/>
                  </a:lnTo>
                  <a:lnTo>
                    <a:pt x="8891" y="3164"/>
                  </a:lnTo>
                  <a:lnTo>
                    <a:pt x="7491" y="29"/>
                  </a:lnTo>
                  <a:cubicBezTo>
                    <a:pt x="7929" y="-107"/>
                    <a:pt x="6248" y="277"/>
                    <a:pt x="6684" y="144"/>
                  </a:cubicBezTo>
                  <a:cubicBezTo>
                    <a:pt x="6589" y="864"/>
                    <a:pt x="6493" y="1584"/>
                    <a:pt x="6398" y="2304"/>
                  </a:cubicBezTo>
                  <a:close/>
                </a:path>
              </a:pathLst>
            </a:custGeom>
            <a:solidFill>
              <a:schemeClr val="bg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grpSp>
          <p:nvGrpSpPr>
            <p:cNvPr id="621" name="Group 739"/>
            <p:cNvGrpSpPr>
              <a:grpSpLocks/>
            </p:cNvGrpSpPr>
            <p:nvPr/>
          </p:nvGrpSpPr>
          <p:grpSpPr bwMode="auto">
            <a:xfrm>
              <a:off x="4244975" y="2232025"/>
              <a:ext cx="3275013" cy="1376363"/>
              <a:chOff x="4244771" y="2232182"/>
              <a:chExt cx="3274901" cy="1376415"/>
            </a:xfrm>
            <a:solidFill>
              <a:schemeClr val="accent2"/>
            </a:solidFill>
          </p:grpSpPr>
          <p:sp>
            <p:nvSpPr>
              <p:cNvPr id="624" name="Freeform 266"/>
              <p:cNvSpPr>
                <a:spLocks/>
              </p:cNvSpPr>
              <p:nvPr/>
            </p:nvSpPr>
            <p:spPr bwMode="auto">
              <a:xfrm>
                <a:off x="4357687" y="2232182"/>
                <a:ext cx="3161985" cy="1376415"/>
              </a:xfrm>
              <a:custGeom>
                <a:avLst/>
                <a:gdLst>
                  <a:gd name="T0" fmla="*/ 185465598 w 10000"/>
                  <a:gd name="T1" fmla="*/ 131460571 h 10000"/>
                  <a:gd name="T2" fmla="*/ 227058032 w 10000"/>
                  <a:gd name="T3" fmla="*/ 131460571 h 10000"/>
                  <a:gd name="T4" fmla="*/ 257852288 w 10000"/>
                  <a:gd name="T5" fmla="*/ 123446807 h 10000"/>
                  <a:gd name="T6" fmla="*/ 303643839 w 10000"/>
                  <a:gd name="T7" fmla="*/ 115433044 h 10000"/>
                  <a:gd name="T8" fmla="*/ 360233252 w 10000"/>
                  <a:gd name="T9" fmla="*/ 121381772 h 10000"/>
                  <a:gd name="T10" fmla="*/ 391127742 w 10000"/>
                  <a:gd name="T11" fmla="*/ 131460571 h 10000"/>
                  <a:gd name="T12" fmla="*/ 442917895 w 10000"/>
                  <a:gd name="T13" fmla="*/ 149363876 h 10000"/>
                  <a:gd name="T14" fmla="*/ 505006632 w 10000"/>
                  <a:gd name="T15" fmla="*/ 141331118 h 10000"/>
                  <a:gd name="T16" fmla="*/ 540999824 w 10000"/>
                  <a:gd name="T17" fmla="*/ 135382252 h 10000"/>
                  <a:gd name="T18" fmla="*/ 618485531 w 10000"/>
                  <a:gd name="T19" fmla="*/ 137428293 h 10000"/>
                  <a:gd name="T20" fmla="*/ 659677974 w 10000"/>
                  <a:gd name="T21" fmla="*/ 131460571 h 10000"/>
                  <a:gd name="T22" fmla="*/ 664876910 w 10000"/>
                  <a:gd name="T23" fmla="*/ 111511362 h 10000"/>
                  <a:gd name="T24" fmla="*/ 726965331 w 10000"/>
                  <a:gd name="T25" fmla="*/ 127368489 h 10000"/>
                  <a:gd name="T26" fmla="*/ 768057856 w 10000"/>
                  <a:gd name="T27" fmla="*/ 131460571 h 10000"/>
                  <a:gd name="T28" fmla="*/ 783454826 w 10000"/>
                  <a:gd name="T29" fmla="*/ 155331599 h 10000"/>
                  <a:gd name="T30" fmla="*/ 798852112 w 10000"/>
                  <a:gd name="T31" fmla="*/ 103478604 h 10000"/>
                  <a:gd name="T32" fmla="*/ 762858920 w 10000"/>
                  <a:gd name="T33" fmla="*/ 101432564 h 10000"/>
                  <a:gd name="T34" fmla="*/ 798852112 w 10000"/>
                  <a:gd name="T35" fmla="*/ 67501732 h 10000"/>
                  <a:gd name="T36" fmla="*/ 835245294 w 10000"/>
                  <a:gd name="T37" fmla="*/ 51474067 h 10000"/>
                  <a:gd name="T38" fmla="*/ 865239884 w 10000"/>
                  <a:gd name="T39" fmla="*/ 41584663 h 10000"/>
                  <a:gd name="T40" fmla="*/ 870338901 w 10000"/>
                  <a:gd name="T41" fmla="*/ 65436696 h 10000"/>
                  <a:gd name="T42" fmla="*/ 917130271 w 10000"/>
                  <a:gd name="T43" fmla="*/ 91562016 h 10000"/>
                  <a:gd name="T44" fmla="*/ 917130271 w 10000"/>
                  <a:gd name="T45" fmla="*/ 77561536 h 10000"/>
                  <a:gd name="T46" fmla="*/ 896134058 w 10000"/>
                  <a:gd name="T47" fmla="*/ 63580050 h 10000"/>
                  <a:gd name="T48" fmla="*/ 917130271 w 10000"/>
                  <a:gd name="T49" fmla="*/ 45487350 h 10000"/>
                  <a:gd name="T50" fmla="*/ 989116970 w 10000"/>
                  <a:gd name="T51" fmla="*/ 31884791 h 10000"/>
                  <a:gd name="T52" fmla="*/ 958222480 w 10000"/>
                  <a:gd name="T53" fmla="*/ 21805855 h 10000"/>
                  <a:gd name="T54" fmla="*/ 983917718 w 10000"/>
                  <a:gd name="T55" fmla="*/ 7824369 h 10000"/>
                  <a:gd name="T56" fmla="*/ 880737089 w 10000"/>
                  <a:gd name="T57" fmla="*/ 13811086 h 10000"/>
                  <a:gd name="T58" fmla="*/ 778355809 w 10000"/>
                  <a:gd name="T59" fmla="*/ 7824369 h 10000"/>
                  <a:gd name="T60" fmla="*/ 644280688 w 10000"/>
                  <a:gd name="T61" fmla="*/ 7824369 h 10000"/>
                  <a:gd name="T62" fmla="*/ 499907615 w 10000"/>
                  <a:gd name="T63" fmla="*/ 7824369 h 10000"/>
                  <a:gd name="T64" fmla="*/ 448117147 w 10000"/>
                  <a:gd name="T65" fmla="*/ 17903168 h 10000"/>
                  <a:gd name="T66" fmla="*/ 442917895 w 10000"/>
                  <a:gd name="T67" fmla="*/ 1856646 h 10000"/>
                  <a:gd name="T68" fmla="*/ 401825686 w 10000"/>
                  <a:gd name="T69" fmla="*/ 1856646 h 10000"/>
                  <a:gd name="T70" fmla="*/ 319141043 w 10000"/>
                  <a:gd name="T71" fmla="*/ 15857127 h 10000"/>
                  <a:gd name="T72" fmla="*/ 282747544 w 10000"/>
                  <a:gd name="T73" fmla="*/ 41584663 h 10000"/>
                  <a:gd name="T74" fmla="*/ 268150241 w 10000"/>
                  <a:gd name="T75" fmla="*/ 49617421 h 10000"/>
                  <a:gd name="T76" fmla="*/ 268150241 w 10000"/>
                  <a:gd name="T77" fmla="*/ 63580050 h 10000"/>
                  <a:gd name="T78" fmla="*/ 273249574 w 10000"/>
                  <a:gd name="T79" fmla="*/ 65436696 h 10000"/>
                  <a:gd name="T80" fmla="*/ 263051224 w 10000"/>
                  <a:gd name="T81" fmla="*/ 73469454 h 10000"/>
                  <a:gd name="T82" fmla="*/ 237355985 w 10000"/>
                  <a:gd name="T83" fmla="*/ 43441309 h 10000"/>
                  <a:gd name="T84" fmla="*/ 227058032 w 10000"/>
                  <a:gd name="T85" fmla="*/ 67501732 h 10000"/>
                  <a:gd name="T86" fmla="*/ 185465598 w 10000"/>
                  <a:gd name="T87" fmla="*/ 69566767 h 10000"/>
                  <a:gd name="T88" fmla="*/ 139274372 w 10000"/>
                  <a:gd name="T89" fmla="*/ 77561536 h 10000"/>
                  <a:gd name="T90" fmla="*/ 113478899 w 10000"/>
                  <a:gd name="T91" fmla="*/ 79437177 h 10000"/>
                  <a:gd name="T92" fmla="*/ 87383669 w 10000"/>
                  <a:gd name="T93" fmla="*/ 79437177 h 10000"/>
                  <a:gd name="T94" fmla="*/ 71886780 w 10000"/>
                  <a:gd name="T95" fmla="*/ 93418662 h 10000"/>
                  <a:gd name="T96" fmla="*/ 41092525 w 10000"/>
                  <a:gd name="T97" fmla="*/ 89515975 h 10000"/>
                  <a:gd name="T98" fmla="*/ 71886780 w 10000"/>
                  <a:gd name="T99" fmla="*/ 85404899 h 10000"/>
                  <a:gd name="T100" fmla="*/ 5099017 w 10000"/>
                  <a:gd name="T101" fmla="*/ 71423275 h 10000"/>
                  <a:gd name="T102" fmla="*/ 10297953 w 10000"/>
                  <a:gd name="T103" fmla="*/ 83529258 h 10000"/>
                  <a:gd name="T104" fmla="*/ 25695239 w 10000"/>
                  <a:gd name="T105" fmla="*/ 105543640 h 10000"/>
                  <a:gd name="T106" fmla="*/ 17996754 w 10000"/>
                  <a:gd name="T107" fmla="*/ 129168289 h 10000"/>
                  <a:gd name="T108" fmla="*/ 41092525 w 10000"/>
                  <a:gd name="T109" fmla="*/ 141331118 h 10000"/>
                  <a:gd name="T110" fmla="*/ 35993191 w 10000"/>
                  <a:gd name="T111" fmla="*/ 153455958 h 10000"/>
                  <a:gd name="T112" fmla="*/ 61688430 w 10000"/>
                  <a:gd name="T113" fmla="*/ 149363876 h 10000"/>
                  <a:gd name="T114" fmla="*/ 71886780 w 10000"/>
                  <a:gd name="T115" fmla="*/ 155331599 h 10000"/>
                  <a:gd name="T116" fmla="*/ 97582019 w 10000"/>
                  <a:gd name="T117" fmla="*/ 161488716 h 10000"/>
                  <a:gd name="T118" fmla="*/ 113478899 w 10000"/>
                  <a:gd name="T119" fmla="*/ 181438062 h 10000"/>
                  <a:gd name="T120" fmla="*/ 159770359 w 10000"/>
                  <a:gd name="T121" fmla="*/ 187405784 h 10000"/>
                  <a:gd name="T122" fmla="*/ 180366581 w 10000"/>
                  <a:gd name="T123" fmla="*/ 187405784 h 1000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0000" h="10000">
                    <a:moveTo>
                      <a:pt x="1855" y="8839"/>
                    </a:moveTo>
                    <a:cubicBezTo>
                      <a:pt x="1804" y="8557"/>
                      <a:pt x="1752" y="8274"/>
                      <a:pt x="1701" y="7992"/>
                    </a:cubicBezTo>
                    <a:cubicBezTo>
                      <a:pt x="1718" y="7782"/>
                      <a:pt x="1736" y="7573"/>
                      <a:pt x="1753" y="7362"/>
                    </a:cubicBezTo>
                    <a:lnTo>
                      <a:pt x="1855" y="6939"/>
                    </a:lnTo>
                    <a:lnTo>
                      <a:pt x="1958" y="6939"/>
                    </a:lnTo>
                    <a:lnTo>
                      <a:pt x="2065" y="7047"/>
                    </a:lnTo>
                    <a:cubicBezTo>
                      <a:pt x="2082" y="7011"/>
                      <a:pt x="2100" y="6975"/>
                      <a:pt x="2117" y="6939"/>
                    </a:cubicBezTo>
                    <a:lnTo>
                      <a:pt x="2271" y="6939"/>
                    </a:lnTo>
                    <a:lnTo>
                      <a:pt x="2322" y="7254"/>
                    </a:lnTo>
                    <a:lnTo>
                      <a:pt x="2476" y="7254"/>
                    </a:lnTo>
                    <a:lnTo>
                      <a:pt x="2425" y="6516"/>
                    </a:lnTo>
                    <a:lnTo>
                      <a:pt x="2579" y="6516"/>
                    </a:lnTo>
                    <a:lnTo>
                      <a:pt x="2733" y="6625"/>
                    </a:lnTo>
                    <a:cubicBezTo>
                      <a:pt x="2765" y="6589"/>
                      <a:pt x="2796" y="6552"/>
                      <a:pt x="2828" y="6516"/>
                    </a:cubicBezTo>
                    <a:lnTo>
                      <a:pt x="2930" y="6201"/>
                    </a:lnTo>
                    <a:lnTo>
                      <a:pt x="3037" y="6093"/>
                    </a:lnTo>
                    <a:lnTo>
                      <a:pt x="3294" y="6093"/>
                    </a:lnTo>
                    <a:cubicBezTo>
                      <a:pt x="3311" y="6165"/>
                      <a:pt x="3329" y="6237"/>
                      <a:pt x="3346" y="6309"/>
                    </a:cubicBezTo>
                    <a:lnTo>
                      <a:pt x="3500" y="6309"/>
                    </a:lnTo>
                    <a:cubicBezTo>
                      <a:pt x="3534" y="6342"/>
                      <a:pt x="3569" y="6374"/>
                      <a:pt x="3603" y="6407"/>
                    </a:cubicBezTo>
                    <a:lnTo>
                      <a:pt x="3705" y="6516"/>
                    </a:lnTo>
                    <a:cubicBezTo>
                      <a:pt x="3722" y="6621"/>
                      <a:pt x="3740" y="6726"/>
                      <a:pt x="3758" y="6831"/>
                    </a:cubicBezTo>
                    <a:lnTo>
                      <a:pt x="3809" y="6723"/>
                    </a:lnTo>
                    <a:cubicBezTo>
                      <a:pt x="3843" y="6795"/>
                      <a:pt x="3878" y="6867"/>
                      <a:pt x="3912" y="6939"/>
                    </a:cubicBezTo>
                    <a:lnTo>
                      <a:pt x="4071" y="7047"/>
                    </a:lnTo>
                    <a:lnTo>
                      <a:pt x="4122" y="7362"/>
                    </a:lnTo>
                    <a:lnTo>
                      <a:pt x="4327" y="7678"/>
                    </a:lnTo>
                    <a:cubicBezTo>
                      <a:pt x="4361" y="7747"/>
                      <a:pt x="4396" y="7815"/>
                      <a:pt x="4430" y="7884"/>
                    </a:cubicBezTo>
                    <a:lnTo>
                      <a:pt x="4687" y="7362"/>
                    </a:lnTo>
                    <a:lnTo>
                      <a:pt x="4841" y="7362"/>
                    </a:lnTo>
                    <a:lnTo>
                      <a:pt x="4841" y="7460"/>
                    </a:lnTo>
                    <a:lnTo>
                      <a:pt x="5051" y="7460"/>
                    </a:lnTo>
                    <a:lnTo>
                      <a:pt x="5051" y="7146"/>
                    </a:lnTo>
                    <a:cubicBezTo>
                      <a:pt x="5068" y="7041"/>
                      <a:pt x="5086" y="6936"/>
                      <a:pt x="5103" y="6831"/>
                    </a:cubicBezTo>
                    <a:lnTo>
                      <a:pt x="5360" y="6939"/>
                    </a:lnTo>
                    <a:lnTo>
                      <a:pt x="5411" y="7146"/>
                    </a:lnTo>
                    <a:lnTo>
                      <a:pt x="5668" y="7047"/>
                    </a:lnTo>
                    <a:lnTo>
                      <a:pt x="5976" y="7254"/>
                    </a:lnTo>
                    <a:lnTo>
                      <a:pt x="6083" y="7146"/>
                    </a:lnTo>
                    <a:cubicBezTo>
                      <a:pt x="6117" y="7182"/>
                      <a:pt x="6152" y="7218"/>
                      <a:pt x="6186" y="7254"/>
                    </a:cubicBezTo>
                    <a:cubicBezTo>
                      <a:pt x="6203" y="7149"/>
                      <a:pt x="6221" y="7044"/>
                      <a:pt x="6238" y="6939"/>
                    </a:cubicBezTo>
                    <a:lnTo>
                      <a:pt x="6444" y="7047"/>
                    </a:lnTo>
                    <a:lnTo>
                      <a:pt x="6547" y="7047"/>
                    </a:lnTo>
                    <a:lnTo>
                      <a:pt x="6598" y="6939"/>
                    </a:lnTo>
                    <a:cubicBezTo>
                      <a:pt x="6615" y="6798"/>
                      <a:pt x="6633" y="6657"/>
                      <a:pt x="6650" y="6516"/>
                    </a:cubicBezTo>
                    <a:lnTo>
                      <a:pt x="6650" y="6201"/>
                    </a:lnTo>
                    <a:lnTo>
                      <a:pt x="6547" y="6201"/>
                    </a:lnTo>
                    <a:cubicBezTo>
                      <a:pt x="6581" y="6096"/>
                      <a:pt x="6616" y="5991"/>
                      <a:pt x="6650" y="5886"/>
                    </a:cubicBezTo>
                    <a:lnTo>
                      <a:pt x="6752" y="5778"/>
                    </a:lnTo>
                    <a:lnTo>
                      <a:pt x="6958" y="6093"/>
                    </a:lnTo>
                    <a:lnTo>
                      <a:pt x="7168" y="6516"/>
                    </a:lnTo>
                    <a:cubicBezTo>
                      <a:pt x="7202" y="6585"/>
                      <a:pt x="7237" y="6654"/>
                      <a:pt x="7271" y="6723"/>
                    </a:cubicBezTo>
                    <a:lnTo>
                      <a:pt x="7322" y="6723"/>
                    </a:lnTo>
                    <a:lnTo>
                      <a:pt x="7528" y="7047"/>
                    </a:lnTo>
                    <a:lnTo>
                      <a:pt x="7630" y="7146"/>
                    </a:lnTo>
                    <a:cubicBezTo>
                      <a:pt x="7647" y="7077"/>
                      <a:pt x="7665" y="7008"/>
                      <a:pt x="7682" y="6939"/>
                    </a:cubicBezTo>
                    <a:lnTo>
                      <a:pt x="7785" y="6939"/>
                    </a:lnTo>
                    <a:cubicBezTo>
                      <a:pt x="7802" y="7149"/>
                      <a:pt x="7819" y="7358"/>
                      <a:pt x="7836" y="7569"/>
                    </a:cubicBezTo>
                    <a:lnTo>
                      <a:pt x="7682" y="7786"/>
                    </a:lnTo>
                    <a:cubicBezTo>
                      <a:pt x="7733" y="7924"/>
                      <a:pt x="7785" y="8061"/>
                      <a:pt x="7836" y="8199"/>
                    </a:cubicBezTo>
                    <a:lnTo>
                      <a:pt x="8046" y="7992"/>
                    </a:lnTo>
                    <a:cubicBezTo>
                      <a:pt x="8097" y="7537"/>
                      <a:pt x="8149" y="7080"/>
                      <a:pt x="8200" y="6625"/>
                    </a:cubicBezTo>
                    <a:cubicBezTo>
                      <a:pt x="8166" y="6447"/>
                      <a:pt x="8131" y="6270"/>
                      <a:pt x="8097" y="6093"/>
                    </a:cubicBezTo>
                    <a:cubicBezTo>
                      <a:pt x="8061" y="5883"/>
                      <a:pt x="8026" y="5673"/>
                      <a:pt x="7990" y="5462"/>
                    </a:cubicBezTo>
                    <a:lnTo>
                      <a:pt x="7939" y="5354"/>
                    </a:lnTo>
                    <a:cubicBezTo>
                      <a:pt x="7905" y="5285"/>
                      <a:pt x="7870" y="5217"/>
                      <a:pt x="7836" y="5148"/>
                    </a:cubicBezTo>
                    <a:cubicBezTo>
                      <a:pt x="7785" y="5253"/>
                      <a:pt x="7733" y="5357"/>
                      <a:pt x="7682" y="5462"/>
                    </a:cubicBezTo>
                    <a:cubicBezTo>
                      <a:pt x="7665" y="5426"/>
                      <a:pt x="7647" y="5390"/>
                      <a:pt x="7630" y="5354"/>
                    </a:cubicBezTo>
                    <a:lnTo>
                      <a:pt x="7425" y="5148"/>
                    </a:lnTo>
                    <a:cubicBezTo>
                      <a:pt x="7442" y="5076"/>
                      <a:pt x="7459" y="5003"/>
                      <a:pt x="7476" y="4931"/>
                    </a:cubicBezTo>
                    <a:cubicBezTo>
                      <a:pt x="7527" y="4544"/>
                      <a:pt x="7579" y="4157"/>
                      <a:pt x="7630" y="3770"/>
                    </a:cubicBezTo>
                    <a:lnTo>
                      <a:pt x="7990" y="3563"/>
                    </a:lnTo>
                    <a:lnTo>
                      <a:pt x="7990" y="3454"/>
                    </a:lnTo>
                    <a:lnTo>
                      <a:pt x="8200" y="3563"/>
                    </a:lnTo>
                    <a:cubicBezTo>
                      <a:pt x="8251" y="3493"/>
                      <a:pt x="8303" y="3425"/>
                      <a:pt x="8354" y="3356"/>
                    </a:cubicBezTo>
                    <a:lnTo>
                      <a:pt x="8354" y="2717"/>
                    </a:lnTo>
                    <a:cubicBezTo>
                      <a:pt x="8403" y="2543"/>
                      <a:pt x="8451" y="2369"/>
                      <a:pt x="8500" y="2195"/>
                    </a:cubicBezTo>
                    <a:cubicBezTo>
                      <a:pt x="8517" y="2336"/>
                      <a:pt x="8534" y="2478"/>
                      <a:pt x="8551" y="2619"/>
                    </a:cubicBezTo>
                    <a:lnTo>
                      <a:pt x="8654" y="2619"/>
                    </a:lnTo>
                    <a:lnTo>
                      <a:pt x="8654" y="2195"/>
                    </a:lnTo>
                    <a:lnTo>
                      <a:pt x="8603" y="2087"/>
                    </a:lnTo>
                    <a:lnTo>
                      <a:pt x="8705" y="1890"/>
                    </a:lnTo>
                    <a:cubicBezTo>
                      <a:pt x="8758" y="2133"/>
                      <a:pt x="8809" y="2375"/>
                      <a:pt x="8861" y="2619"/>
                    </a:cubicBezTo>
                    <a:cubicBezTo>
                      <a:pt x="8809" y="2897"/>
                      <a:pt x="8758" y="3176"/>
                      <a:pt x="8705" y="3454"/>
                    </a:cubicBezTo>
                    <a:cubicBezTo>
                      <a:pt x="8688" y="3490"/>
                      <a:pt x="8671" y="3527"/>
                      <a:pt x="8654" y="3563"/>
                    </a:cubicBezTo>
                    <a:lnTo>
                      <a:pt x="8705" y="4094"/>
                    </a:lnTo>
                    <a:lnTo>
                      <a:pt x="9122" y="5462"/>
                    </a:lnTo>
                    <a:cubicBezTo>
                      <a:pt x="9139" y="5252"/>
                      <a:pt x="9156" y="5043"/>
                      <a:pt x="9173" y="4833"/>
                    </a:cubicBezTo>
                    <a:cubicBezTo>
                      <a:pt x="9190" y="4797"/>
                      <a:pt x="9208" y="4761"/>
                      <a:pt x="9225" y="4725"/>
                    </a:cubicBezTo>
                    <a:lnTo>
                      <a:pt x="9225" y="4301"/>
                    </a:lnTo>
                    <a:lnTo>
                      <a:pt x="9276" y="4193"/>
                    </a:lnTo>
                    <a:lnTo>
                      <a:pt x="9173" y="4094"/>
                    </a:lnTo>
                    <a:lnTo>
                      <a:pt x="9173" y="3672"/>
                    </a:lnTo>
                    <a:cubicBezTo>
                      <a:pt x="9156" y="3600"/>
                      <a:pt x="9139" y="3527"/>
                      <a:pt x="9122" y="3454"/>
                    </a:cubicBezTo>
                    <a:lnTo>
                      <a:pt x="9122" y="3356"/>
                    </a:lnTo>
                    <a:lnTo>
                      <a:pt x="8963" y="3356"/>
                    </a:lnTo>
                    <a:lnTo>
                      <a:pt x="8963" y="2825"/>
                    </a:lnTo>
                    <a:cubicBezTo>
                      <a:pt x="8999" y="2684"/>
                      <a:pt x="9034" y="2543"/>
                      <a:pt x="9070" y="2401"/>
                    </a:cubicBezTo>
                    <a:cubicBezTo>
                      <a:pt x="9087" y="2507"/>
                      <a:pt x="9105" y="2612"/>
                      <a:pt x="9122" y="2717"/>
                    </a:cubicBezTo>
                    <a:cubicBezTo>
                      <a:pt x="9139" y="2612"/>
                      <a:pt x="9156" y="2506"/>
                      <a:pt x="9173" y="2401"/>
                    </a:cubicBezTo>
                    <a:lnTo>
                      <a:pt x="9379" y="2401"/>
                    </a:lnTo>
                    <a:lnTo>
                      <a:pt x="9584" y="2401"/>
                    </a:lnTo>
                    <a:cubicBezTo>
                      <a:pt x="9618" y="2296"/>
                      <a:pt x="9653" y="2192"/>
                      <a:pt x="9687" y="2087"/>
                    </a:cubicBezTo>
                    <a:lnTo>
                      <a:pt x="9893" y="1683"/>
                    </a:lnTo>
                    <a:lnTo>
                      <a:pt x="9944" y="1368"/>
                    </a:lnTo>
                    <a:cubicBezTo>
                      <a:pt x="9927" y="1296"/>
                      <a:pt x="9910" y="1223"/>
                      <a:pt x="9893" y="1151"/>
                    </a:cubicBezTo>
                    <a:lnTo>
                      <a:pt x="9687" y="1260"/>
                    </a:lnTo>
                    <a:lnTo>
                      <a:pt x="9584" y="1151"/>
                    </a:lnTo>
                    <a:lnTo>
                      <a:pt x="9584" y="945"/>
                    </a:lnTo>
                    <a:lnTo>
                      <a:pt x="9841" y="945"/>
                    </a:lnTo>
                    <a:lnTo>
                      <a:pt x="10000" y="1053"/>
                    </a:lnTo>
                    <a:lnTo>
                      <a:pt x="9841" y="413"/>
                    </a:lnTo>
                    <a:lnTo>
                      <a:pt x="9430" y="630"/>
                    </a:lnTo>
                    <a:lnTo>
                      <a:pt x="9122" y="315"/>
                    </a:lnTo>
                    <a:lnTo>
                      <a:pt x="8809" y="413"/>
                    </a:lnTo>
                    <a:lnTo>
                      <a:pt x="8809" y="729"/>
                    </a:lnTo>
                    <a:lnTo>
                      <a:pt x="8654" y="837"/>
                    </a:lnTo>
                    <a:lnTo>
                      <a:pt x="8603" y="522"/>
                    </a:lnTo>
                    <a:lnTo>
                      <a:pt x="8251" y="945"/>
                    </a:lnTo>
                    <a:lnTo>
                      <a:pt x="7785" y="413"/>
                    </a:lnTo>
                    <a:lnTo>
                      <a:pt x="7373" y="315"/>
                    </a:lnTo>
                    <a:lnTo>
                      <a:pt x="7014" y="630"/>
                    </a:lnTo>
                    <a:lnTo>
                      <a:pt x="6752" y="522"/>
                    </a:lnTo>
                    <a:lnTo>
                      <a:pt x="6444" y="413"/>
                    </a:lnTo>
                    <a:lnTo>
                      <a:pt x="6186" y="630"/>
                    </a:lnTo>
                    <a:lnTo>
                      <a:pt x="6135" y="945"/>
                    </a:lnTo>
                    <a:lnTo>
                      <a:pt x="5565" y="522"/>
                    </a:lnTo>
                    <a:lnTo>
                      <a:pt x="5000" y="413"/>
                    </a:lnTo>
                    <a:cubicBezTo>
                      <a:pt x="4964" y="591"/>
                      <a:pt x="4929" y="768"/>
                      <a:pt x="4893" y="945"/>
                    </a:cubicBezTo>
                    <a:cubicBezTo>
                      <a:pt x="4859" y="804"/>
                      <a:pt x="4824" y="663"/>
                      <a:pt x="4790" y="522"/>
                    </a:cubicBezTo>
                    <a:lnTo>
                      <a:pt x="4430" y="1151"/>
                    </a:lnTo>
                    <a:cubicBezTo>
                      <a:pt x="4447" y="1082"/>
                      <a:pt x="4465" y="1014"/>
                      <a:pt x="4482" y="945"/>
                    </a:cubicBezTo>
                    <a:cubicBezTo>
                      <a:pt x="4448" y="909"/>
                      <a:pt x="4413" y="873"/>
                      <a:pt x="4379" y="837"/>
                    </a:cubicBezTo>
                    <a:cubicBezTo>
                      <a:pt x="4413" y="732"/>
                      <a:pt x="4448" y="627"/>
                      <a:pt x="4482" y="522"/>
                    </a:cubicBezTo>
                    <a:lnTo>
                      <a:pt x="4482" y="315"/>
                    </a:lnTo>
                    <a:cubicBezTo>
                      <a:pt x="4465" y="243"/>
                      <a:pt x="4447" y="170"/>
                      <a:pt x="4430" y="98"/>
                    </a:cubicBezTo>
                    <a:cubicBezTo>
                      <a:pt x="4396" y="65"/>
                      <a:pt x="4361" y="33"/>
                      <a:pt x="4327" y="0"/>
                    </a:cubicBezTo>
                    <a:lnTo>
                      <a:pt x="4225" y="98"/>
                    </a:lnTo>
                    <a:cubicBezTo>
                      <a:pt x="4174" y="203"/>
                      <a:pt x="4122" y="308"/>
                      <a:pt x="4071" y="413"/>
                    </a:cubicBezTo>
                    <a:cubicBezTo>
                      <a:pt x="4054" y="308"/>
                      <a:pt x="4036" y="203"/>
                      <a:pt x="4019" y="98"/>
                    </a:cubicBezTo>
                    <a:lnTo>
                      <a:pt x="3809" y="98"/>
                    </a:lnTo>
                    <a:cubicBezTo>
                      <a:pt x="3775" y="170"/>
                      <a:pt x="3739" y="243"/>
                      <a:pt x="3705" y="315"/>
                    </a:cubicBezTo>
                    <a:lnTo>
                      <a:pt x="3705" y="630"/>
                    </a:lnTo>
                    <a:lnTo>
                      <a:pt x="3192" y="837"/>
                    </a:lnTo>
                    <a:lnTo>
                      <a:pt x="2879" y="1466"/>
                    </a:lnTo>
                    <a:cubicBezTo>
                      <a:pt x="2896" y="1538"/>
                      <a:pt x="2913" y="1611"/>
                      <a:pt x="2930" y="1683"/>
                    </a:cubicBezTo>
                    <a:lnTo>
                      <a:pt x="2733" y="1890"/>
                    </a:lnTo>
                    <a:cubicBezTo>
                      <a:pt x="2765" y="1992"/>
                      <a:pt x="2796" y="2093"/>
                      <a:pt x="2828" y="2195"/>
                    </a:cubicBezTo>
                    <a:lnTo>
                      <a:pt x="2930" y="2293"/>
                    </a:lnTo>
                    <a:cubicBezTo>
                      <a:pt x="2947" y="2329"/>
                      <a:pt x="2965" y="2365"/>
                      <a:pt x="2982" y="2401"/>
                    </a:cubicBezTo>
                    <a:lnTo>
                      <a:pt x="2682" y="2293"/>
                    </a:lnTo>
                    <a:lnTo>
                      <a:pt x="2682" y="2619"/>
                    </a:lnTo>
                    <a:cubicBezTo>
                      <a:pt x="2631" y="2510"/>
                      <a:pt x="2579" y="2402"/>
                      <a:pt x="2528" y="2293"/>
                    </a:cubicBezTo>
                    <a:cubicBezTo>
                      <a:pt x="2511" y="2434"/>
                      <a:pt x="2493" y="2576"/>
                      <a:pt x="2476" y="2717"/>
                    </a:cubicBezTo>
                    <a:cubicBezTo>
                      <a:pt x="2510" y="2753"/>
                      <a:pt x="2545" y="2789"/>
                      <a:pt x="2579" y="2825"/>
                    </a:cubicBezTo>
                    <a:cubicBezTo>
                      <a:pt x="2613" y="3002"/>
                      <a:pt x="2648" y="3179"/>
                      <a:pt x="2682" y="3356"/>
                    </a:cubicBezTo>
                    <a:lnTo>
                      <a:pt x="2828" y="3248"/>
                    </a:lnTo>
                    <a:cubicBezTo>
                      <a:pt x="2879" y="3389"/>
                      <a:pt x="2931" y="3531"/>
                      <a:pt x="2982" y="3672"/>
                    </a:cubicBezTo>
                    <a:cubicBezTo>
                      <a:pt x="2913" y="3567"/>
                      <a:pt x="2845" y="3461"/>
                      <a:pt x="2776" y="3356"/>
                    </a:cubicBezTo>
                    <a:cubicBezTo>
                      <a:pt x="2762" y="3389"/>
                      <a:pt x="2747" y="3421"/>
                      <a:pt x="2733" y="3454"/>
                    </a:cubicBezTo>
                    <a:lnTo>
                      <a:pt x="2733" y="3672"/>
                    </a:lnTo>
                    <a:cubicBezTo>
                      <a:pt x="2716" y="3846"/>
                      <a:pt x="2699" y="4019"/>
                      <a:pt x="2682" y="4193"/>
                    </a:cubicBezTo>
                    <a:lnTo>
                      <a:pt x="2476" y="4094"/>
                    </a:lnTo>
                    <a:lnTo>
                      <a:pt x="2631" y="3878"/>
                    </a:lnTo>
                    <a:lnTo>
                      <a:pt x="2682" y="3770"/>
                    </a:lnTo>
                    <a:cubicBezTo>
                      <a:pt x="2665" y="3665"/>
                      <a:pt x="2648" y="3559"/>
                      <a:pt x="2631" y="3454"/>
                    </a:cubicBezTo>
                    <a:cubicBezTo>
                      <a:pt x="2562" y="3208"/>
                      <a:pt x="2494" y="2963"/>
                      <a:pt x="2425" y="2717"/>
                    </a:cubicBezTo>
                    <a:cubicBezTo>
                      <a:pt x="2408" y="2576"/>
                      <a:pt x="2391" y="2434"/>
                      <a:pt x="2374" y="2293"/>
                    </a:cubicBezTo>
                    <a:lnTo>
                      <a:pt x="2219" y="2293"/>
                    </a:lnTo>
                    <a:lnTo>
                      <a:pt x="2219" y="2717"/>
                    </a:lnTo>
                    <a:lnTo>
                      <a:pt x="2168" y="2933"/>
                    </a:lnTo>
                    <a:cubicBezTo>
                      <a:pt x="2202" y="3143"/>
                      <a:pt x="2237" y="3352"/>
                      <a:pt x="2271" y="3563"/>
                    </a:cubicBezTo>
                    <a:lnTo>
                      <a:pt x="2271" y="3454"/>
                    </a:lnTo>
                    <a:lnTo>
                      <a:pt x="1855" y="3356"/>
                    </a:lnTo>
                    <a:cubicBezTo>
                      <a:pt x="1838" y="3389"/>
                      <a:pt x="1821" y="3421"/>
                      <a:pt x="1804" y="3454"/>
                    </a:cubicBezTo>
                    <a:cubicBezTo>
                      <a:pt x="1821" y="3527"/>
                      <a:pt x="1838" y="3600"/>
                      <a:pt x="1855" y="3672"/>
                    </a:cubicBezTo>
                    <a:lnTo>
                      <a:pt x="1804" y="3672"/>
                    </a:lnTo>
                    <a:lnTo>
                      <a:pt x="1547" y="3770"/>
                    </a:lnTo>
                    <a:cubicBezTo>
                      <a:pt x="1513" y="3911"/>
                      <a:pt x="1478" y="4052"/>
                      <a:pt x="1444" y="4193"/>
                    </a:cubicBezTo>
                    <a:lnTo>
                      <a:pt x="1393" y="4094"/>
                    </a:lnTo>
                    <a:cubicBezTo>
                      <a:pt x="1427" y="3953"/>
                      <a:pt x="1462" y="3813"/>
                      <a:pt x="1496" y="3672"/>
                    </a:cubicBezTo>
                    <a:lnTo>
                      <a:pt x="1186" y="3878"/>
                    </a:lnTo>
                    <a:cubicBezTo>
                      <a:pt x="1203" y="3983"/>
                      <a:pt x="1221" y="4088"/>
                      <a:pt x="1238" y="4193"/>
                    </a:cubicBezTo>
                    <a:lnTo>
                      <a:pt x="1135" y="4193"/>
                    </a:lnTo>
                    <a:lnTo>
                      <a:pt x="1032" y="4094"/>
                    </a:lnTo>
                    <a:lnTo>
                      <a:pt x="1032" y="3878"/>
                    </a:lnTo>
                    <a:lnTo>
                      <a:pt x="874" y="3878"/>
                    </a:lnTo>
                    <a:lnTo>
                      <a:pt x="874" y="4193"/>
                    </a:lnTo>
                    <a:lnTo>
                      <a:pt x="976" y="4409"/>
                    </a:lnTo>
                    <a:cubicBezTo>
                      <a:pt x="925" y="4442"/>
                      <a:pt x="873" y="4474"/>
                      <a:pt x="822" y="4508"/>
                    </a:cubicBezTo>
                    <a:lnTo>
                      <a:pt x="668" y="4725"/>
                    </a:lnTo>
                    <a:cubicBezTo>
                      <a:pt x="685" y="4794"/>
                      <a:pt x="702" y="4862"/>
                      <a:pt x="719" y="4931"/>
                    </a:cubicBezTo>
                    <a:lnTo>
                      <a:pt x="565" y="4931"/>
                    </a:lnTo>
                    <a:cubicBezTo>
                      <a:pt x="582" y="5036"/>
                      <a:pt x="600" y="5141"/>
                      <a:pt x="617" y="5246"/>
                    </a:cubicBezTo>
                    <a:cubicBezTo>
                      <a:pt x="566" y="5213"/>
                      <a:pt x="514" y="5181"/>
                      <a:pt x="463" y="5148"/>
                    </a:cubicBezTo>
                    <a:cubicBezTo>
                      <a:pt x="446" y="5007"/>
                      <a:pt x="428" y="4866"/>
                      <a:pt x="411" y="4725"/>
                    </a:cubicBezTo>
                    <a:cubicBezTo>
                      <a:pt x="377" y="4689"/>
                      <a:pt x="342" y="4653"/>
                      <a:pt x="308" y="4617"/>
                    </a:cubicBezTo>
                    <a:cubicBezTo>
                      <a:pt x="291" y="4512"/>
                      <a:pt x="274" y="4406"/>
                      <a:pt x="257" y="4301"/>
                    </a:cubicBezTo>
                    <a:lnTo>
                      <a:pt x="514" y="4617"/>
                    </a:lnTo>
                    <a:lnTo>
                      <a:pt x="719" y="4508"/>
                    </a:lnTo>
                    <a:cubicBezTo>
                      <a:pt x="736" y="4438"/>
                      <a:pt x="754" y="4370"/>
                      <a:pt x="771" y="4301"/>
                    </a:cubicBezTo>
                    <a:cubicBezTo>
                      <a:pt x="754" y="4232"/>
                      <a:pt x="736" y="4163"/>
                      <a:pt x="719" y="4094"/>
                    </a:cubicBezTo>
                    <a:lnTo>
                      <a:pt x="360" y="3878"/>
                    </a:lnTo>
                    <a:lnTo>
                      <a:pt x="51" y="3770"/>
                    </a:lnTo>
                    <a:lnTo>
                      <a:pt x="51" y="3878"/>
                    </a:lnTo>
                    <a:lnTo>
                      <a:pt x="0" y="3986"/>
                    </a:lnTo>
                    <a:lnTo>
                      <a:pt x="51" y="4301"/>
                    </a:lnTo>
                    <a:cubicBezTo>
                      <a:pt x="68" y="4337"/>
                      <a:pt x="86" y="4373"/>
                      <a:pt x="103" y="4409"/>
                    </a:cubicBezTo>
                    <a:cubicBezTo>
                      <a:pt x="120" y="4514"/>
                      <a:pt x="137" y="4620"/>
                      <a:pt x="154" y="4725"/>
                    </a:cubicBezTo>
                    <a:cubicBezTo>
                      <a:pt x="137" y="4794"/>
                      <a:pt x="120" y="4862"/>
                      <a:pt x="103" y="4931"/>
                    </a:cubicBezTo>
                    <a:lnTo>
                      <a:pt x="154" y="5354"/>
                    </a:lnTo>
                    <a:cubicBezTo>
                      <a:pt x="188" y="5426"/>
                      <a:pt x="223" y="5498"/>
                      <a:pt x="257" y="5571"/>
                    </a:cubicBezTo>
                    <a:cubicBezTo>
                      <a:pt x="223" y="5781"/>
                      <a:pt x="188" y="5991"/>
                      <a:pt x="154" y="6201"/>
                    </a:cubicBezTo>
                    <a:cubicBezTo>
                      <a:pt x="171" y="6237"/>
                      <a:pt x="189" y="6273"/>
                      <a:pt x="206" y="6309"/>
                    </a:cubicBezTo>
                    <a:lnTo>
                      <a:pt x="154" y="6309"/>
                    </a:lnTo>
                    <a:cubicBezTo>
                      <a:pt x="171" y="6414"/>
                      <a:pt x="41" y="6454"/>
                      <a:pt x="180" y="6818"/>
                    </a:cubicBezTo>
                    <a:cubicBezTo>
                      <a:pt x="208" y="6910"/>
                      <a:pt x="205" y="7106"/>
                      <a:pt x="248" y="7215"/>
                    </a:cubicBezTo>
                    <a:cubicBezTo>
                      <a:pt x="265" y="7251"/>
                      <a:pt x="343" y="7218"/>
                      <a:pt x="360" y="7254"/>
                    </a:cubicBezTo>
                    <a:lnTo>
                      <a:pt x="360" y="7362"/>
                    </a:lnTo>
                    <a:cubicBezTo>
                      <a:pt x="377" y="7395"/>
                      <a:pt x="394" y="7427"/>
                      <a:pt x="411" y="7460"/>
                    </a:cubicBezTo>
                    <a:cubicBezTo>
                      <a:pt x="428" y="7533"/>
                      <a:pt x="446" y="7606"/>
                      <a:pt x="463" y="7678"/>
                    </a:cubicBezTo>
                    <a:cubicBezTo>
                      <a:pt x="446" y="7714"/>
                      <a:pt x="428" y="7750"/>
                      <a:pt x="411" y="7786"/>
                    </a:cubicBezTo>
                    <a:lnTo>
                      <a:pt x="360" y="7786"/>
                    </a:lnTo>
                    <a:lnTo>
                      <a:pt x="360" y="8100"/>
                    </a:lnTo>
                    <a:cubicBezTo>
                      <a:pt x="394" y="8064"/>
                      <a:pt x="429" y="8028"/>
                      <a:pt x="463" y="7992"/>
                    </a:cubicBezTo>
                    <a:lnTo>
                      <a:pt x="565" y="7992"/>
                    </a:lnTo>
                    <a:lnTo>
                      <a:pt x="565" y="7884"/>
                    </a:lnTo>
                    <a:lnTo>
                      <a:pt x="617" y="7884"/>
                    </a:lnTo>
                    <a:lnTo>
                      <a:pt x="617" y="7992"/>
                    </a:lnTo>
                    <a:lnTo>
                      <a:pt x="668" y="8100"/>
                    </a:lnTo>
                    <a:lnTo>
                      <a:pt x="668" y="8199"/>
                    </a:lnTo>
                    <a:lnTo>
                      <a:pt x="719" y="8199"/>
                    </a:lnTo>
                    <a:cubicBezTo>
                      <a:pt x="753" y="8235"/>
                      <a:pt x="788" y="8271"/>
                      <a:pt x="822" y="8307"/>
                    </a:cubicBezTo>
                    <a:cubicBezTo>
                      <a:pt x="839" y="8343"/>
                      <a:pt x="857" y="8379"/>
                      <a:pt x="874" y="8415"/>
                    </a:cubicBezTo>
                    <a:lnTo>
                      <a:pt x="976" y="8415"/>
                    </a:lnTo>
                    <a:lnTo>
                      <a:pt x="976" y="8524"/>
                    </a:lnTo>
                    <a:lnTo>
                      <a:pt x="976" y="9045"/>
                    </a:lnTo>
                    <a:lnTo>
                      <a:pt x="874" y="9360"/>
                    </a:lnTo>
                    <a:lnTo>
                      <a:pt x="1084" y="9676"/>
                    </a:lnTo>
                    <a:lnTo>
                      <a:pt x="1135" y="9577"/>
                    </a:lnTo>
                    <a:lnTo>
                      <a:pt x="1238" y="9577"/>
                    </a:lnTo>
                    <a:cubicBezTo>
                      <a:pt x="1255" y="9541"/>
                      <a:pt x="1273" y="9504"/>
                      <a:pt x="1290" y="9468"/>
                    </a:cubicBezTo>
                    <a:lnTo>
                      <a:pt x="1393" y="9468"/>
                    </a:lnTo>
                    <a:cubicBezTo>
                      <a:pt x="1461" y="9610"/>
                      <a:pt x="1530" y="9751"/>
                      <a:pt x="1598" y="9892"/>
                    </a:cubicBezTo>
                    <a:lnTo>
                      <a:pt x="1650" y="9892"/>
                    </a:lnTo>
                    <a:lnTo>
                      <a:pt x="1701" y="9892"/>
                    </a:lnTo>
                    <a:cubicBezTo>
                      <a:pt x="1718" y="9928"/>
                      <a:pt x="1736" y="9964"/>
                      <a:pt x="1753" y="10000"/>
                    </a:cubicBezTo>
                    <a:lnTo>
                      <a:pt x="1804" y="9892"/>
                    </a:lnTo>
                    <a:cubicBezTo>
                      <a:pt x="1753" y="9715"/>
                      <a:pt x="1701" y="9538"/>
                      <a:pt x="1650" y="9360"/>
                    </a:cubicBezTo>
                    <a:lnTo>
                      <a:pt x="1650" y="9154"/>
                    </a:lnTo>
                    <a:lnTo>
                      <a:pt x="1855" y="8839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GB" sz="1662" dirty="0"/>
              </a:p>
            </p:txBody>
          </p:sp>
          <p:sp>
            <p:nvSpPr>
              <p:cNvPr id="625" name="Freeform 267"/>
              <p:cNvSpPr>
                <a:spLocks/>
              </p:cNvSpPr>
              <p:nvPr/>
            </p:nvSpPr>
            <p:spPr bwMode="auto">
              <a:xfrm>
                <a:off x="4781713" y="2390689"/>
                <a:ext cx="181531" cy="173410"/>
              </a:xfrm>
              <a:custGeom>
                <a:avLst/>
                <a:gdLst>
                  <a:gd name="T0" fmla="*/ 2147483646 w 134"/>
                  <a:gd name="T1" fmla="*/ 2147483646 h 128"/>
                  <a:gd name="T2" fmla="*/ 2147483646 w 134"/>
                  <a:gd name="T3" fmla="*/ 2147483646 h 128"/>
                  <a:gd name="T4" fmla="*/ 2147483646 w 134"/>
                  <a:gd name="T5" fmla="*/ 2147483646 h 128"/>
                  <a:gd name="T6" fmla="*/ 2147483646 w 134"/>
                  <a:gd name="T7" fmla="*/ 2147483646 h 128"/>
                  <a:gd name="T8" fmla="*/ 2147483646 w 134"/>
                  <a:gd name="T9" fmla="*/ 2147483646 h 128"/>
                  <a:gd name="T10" fmla="*/ 2147483646 w 134"/>
                  <a:gd name="T11" fmla="*/ 0 h 128"/>
                  <a:gd name="T12" fmla="*/ 2147483646 w 134"/>
                  <a:gd name="T13" fmla="*/ 2147483646 h 128"/>
                  <a:gd name="T14" fmla="*/ 2147483646 w 134"/>
                  <a:gd name="T15" fmla="*/ 2147483646 h 128"/>
                  <a:gd name="T16" fmla="*/ 2147483646 w 134"/>
                  <a:gd name="T17" fmla="*/ 2147483646 h 128"/>
                  <a:gd name="T18" fmla="*/ 0 w 134"/>
                  <a:gd name="T19" fmla="*/ 2147483646 h 128"/>
                  <a:gd name="T20" fmla="*/ 0 w 134"/>
                  <a:gd name="T21" fmla="*/ 2147483646 h 128"/>
                  <a:gd name="T22" fmla="*/ 2147483646 w 134"/>
                  <a:gd name="T23" fmla="*/ 2147483646 h 1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4"/>
                  <a:gd name="T37" fmla="*/ 0 h 128"/>
                  <a:gd name="T38" fmla="*/ 134 w 134"/>
                  <a:gd name="T39" fmla="*/ 128 h 1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4" h="128">
                    <a:moveTo>
                      <a:pt x="24" y="127"/>
                    </a:moveTo>
                    <a:lnTo>
                      <a:pt x="24" y="116"/>
                    </a:lnTo>
                    <a:lnTo>
                      <a:pt x="60" y="84"/>
                    </a:lnTo>
                    <a:lnTo>
                      <a:pt x="120" y="32"/>
                    </a:lnTo>
                    <a:lnTo>
                      <a:pt x="133" y="21"/>
                    </a:lnTo>
                    <a:lnTo>
                      <a:pt x="120" y="0"/>
                    </a:lnTo>
                    <a:lnTo>
                      <a:pt x="96" y="10"/>
                    </a:lnTo>
                    <a:lnTo>
                      <a:pt x="84" y="21"/>
                    </a:lnTo>
                    <a:lnTo>
                      <a:pt x="36" y="53"/>
                    </a:lnTo>
                    <a:lnTo>
                      <a:pt x="0" y="84"/>
                    </a:lnTo>
                    <a:lnTo>
                      <a:pt x="0" y="127"/>
                    </a:lnTo>
                    <a:lnTo>
                      <a:pt x="24" y="127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GB" sz="1662" dirty="0"/>
              </a:p>
            </p:txBody>
          </p:sp>
          <p:sp>
            <p:nvSpPr>
              <p:cNvPr id="626" name="Freeform 270"/>
              <p:cNvSpPr>
                <a:spLocks/>
              </p:cNvSpPr>
              <p:nvPr/>
            </p:nvSpPr>
            <p:spPr bwMode="auto">
              <a:xfrm>
                <a:off x="4750554" y="2591194"/>
                <a:ext cx="115150" cy="88060"/>
              </a:xfrm>
              <a:custGeom>
                <a:avLst/>
                <a:gdLst>
                  <a:gd name="T0" fmla="*/ 2147483646 w 85"/>
                  <a:gd name="T1" fmla="*/ 0 h 65"/>
                  <a:gd name="T2" fmla="*/ 2147483646 w 85"/>
                  <a:gd name="T3" fmla="*/ 0 h 65"/>
                  <a:gd name="T4" fmla="*/ 0 w 85"/>
                  <a:gd name="T5" fmla="*/ 2147483646 h 65"/>
                  <a:gd name="T6" fmla="*/ 2147483646 w 85"/>
                  <a:gd name="T7" fmla="*/ 2147483646 h 65"/>
                  <a:gd name="T8" fmla="*/ 2147483646 w 85"/>
                  <a:gd name="T9" fmla="*/ 2147483646 h 65"/>
                  <a:gd name="T10" fmla="*/ 2147483646 w 85"/>
                  <a:gd name="T11" fmla="*/ 2147483646 h 65"/>
                  <a:gd name="T12" fmla="*/ 2147483646 w 85"/>
                  <a:gd name="T13" fmla="*/ 2147483646 h 65"/>
                  <a:gd name="T14" fmla="*/ 2147483646 w 85"/>
                  <a:gd name="T15" fmla="*/ 2147483646 h 65"/>
                  <a:gd name="T16" fmla="*/ 2147483646 w 85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65"/>
                  <a:gd name="T29" fmla="*/ 85 w 85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65">
                    <a:moveTo>
                      <a:pt x="48" y="0"/>
                    </a:moveTo>
                    <a:lnTo>
                      <a:pt x="12" y="0"/>
                    </a:lnTo>
                    <a:lnTo>
                      <a:pt x="0" y="21"/>
                    </a:lnTo>
                    <a:lnTo>
                      <a:pt x="12" y="53"/>
                    </a:lnTo>
                    <a:lnTo>
                      <a:pt x="24" y="53"/>
                    </a:lnTo>
                    <a:lnTo>
                      <a:pt x="48" y="64"/>
                    </a:lnTo>
                    <a:lnTo>
                      <a:pt x="84" y="53"/>
                    </a:lnTo>
                    <a:lnTo>
                      <a:pt x="48" y="32"/>
                    </a:lnTo>
                    <a:lnTo>
                      <a:pt x="48" y="0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GB" sz="1662" dirty="0"/>
              </a:p>
            </p:txBody>
          </p:sp>
          <p:sp>
            <p:nvSpPr>
              <p:cNvPr id="627" name="Freeform 275"/>
              <p:cNvSpPr>
                <a:spLocks/>
              </p:cNvSpPr>
              <p:nvPr/>
            </p:nvSpPr>
            <p:spPr bwMode="auto">
              <a:xfrm>
                <a:off x="4879252" y="2664351"/>
                <a:ext cx="52834" cy="44707"/>
              </a:xfrm>
              <a:custGeom>
                <a:avLst/>
                <a:gdLst>
                  <a:gd name="T0" fmla="*/ 2147483646 w 39"/>
                  <a:gd name="T1" fmla="*/ 0 h 33"/>
                  <a:gd name="T2" fmla="*/ 0 w 39"/>
                  <a:gd name="T3" fmla="*/ 2147483646 h 33"/>
                  <a:gd name="T4" fmla="*/ 2147483646 w 39"/>
                  <a:gd name="T5" fmla="*/ 2147483646 h 33"/>
                  <a:gd name="T6" fmla="*/ 2147483646 w 39"/>
                  <a:gd name="T7" fmla="*/ 2147483646 h 33"/>
                  <a:gd name="T8" fmla="*/ 2147483646 w 39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3"/>
                  <a:gd name="T17" fmla="*/ 39 w 3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3">
                    <a:moveTo>
                      <a:pt x="12" y="0"/>
                    </a:moveTo>
                    <a:lnTo>
                      <a:pt x="0" y="21"/>
                    </a:lnTo>
                    <a:lnTo>
                      <a:pt x="25" y="32"/>
                    </a:lnTo>
                    <a:lnTo>
                      <a:pt x="38" y="10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tx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GB" sz="1662" dirty="0"/>
              </a:p>
            </p:txBody>
          </p:sp>
          <p:sp>
            <p:nvSpPr>
              <p:cNvPr id="628" name="Freeform 205"/>
              <p:cNvSpPr>
                <a:spLocks/>
              </p:cNvSpPr>
              <p:nvPr/>
            </p:nvSpPr>
            <p:spPr bwMode="auto">
              <a:xfrm>
                <a:off x="4244771" y="3234506"/>
                <a:ext cx="32503" cy="32737"/>
              </a:xfrm>
              <a:custGeom>
                <a:avLst/>
                <a:gdLst>
                  <a:gd name="T0" fmla="*/ 490613 w 10000"/>
                  <a:gd name="T1" fmla="*/ 0 h 10000"/>
                  <a:gd name="T2" fmla="*/ 0 w 10000"/>
                  <a:gd name="T3" fmla="*/ 1148565 h 10000"/>
                  <a:gd name="T4" fmla="*/ 1116082 w 10000"/>
                  <a:gd name="T5" fmla="*/ 1148565 h 10000"/>
                  <a:gd name="T6" fmla="*/ 1116082 w 10000"/>
                  <a:gd name="T7" fmla="*/ 626652 h 10000"/>
                  <a:gd name="T8" fmla="*/ 490613 w 10000"/>
                  <a:gd name="T9" fmla="*/ 0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0" h="10000">
                    <a:moveTo>
                      <a:pt x="4396" y="0"/>
                    </a:moveTo>
                    <a:lnTo>
                      <a:pt x="0" y="10000"/>
                    </a:lnTo>
                    <a:lnTo>
                      <a:pt x="10000" y="10000"/>
                    </a:lnTo>
                    <a:lnTo>
                      <a:pt x="10000" y="5456"/>
                    </a:lnTo>
                    <a:lnTo>
                      <a:pt x="4396" y="0"/>
                    </a:lnTo>
                    <a:close/>
                  </a:path>
                </a:pathLst>
              </a:custGeom>
              <a:grp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GB" sz="1662" dirty="0"/>
              </a:p>
            </p:txBody>
          </p:sp>
        </p:grpSp>
        <p:sp>
          <p:nvSpPr>
            <p:cNvPr id="622" name="Freeform 144" descr="Montenegro"/>
            <p:cNvSpPr>
              <a:spLocks/>
            </p:cNvSpPr>
            <p:nvPr/>
          </p:nvSpPr>
          <p:spPr bwMode="auto">
            <a:xfrm>
              <a:off x="4206875" y="3575050"/>
              <a:ext cx="44450" cy="61913"/>
            </a:xfrm>
            <a:custGeom>
              <a:avLst/>
              <a:gdLst>
                <a:gd name="T0" fmla="*/ 0 w 10000"/>
                <a:gd name="T1" fmla="*/ 2147483646 h 11289"/>
                <a:gd name="T2" fmla="*/ 2147483646 w 10000"/>
                <a:gd name="T3" fmla="*/ 2147483646 h 11289"/>
                <a:gd name="T4" fmla="*/ 2147483646 w 10000"/>
                <a:gd name="T5" fmla="*/ 2147483646 h 11289"/>
                <a:gd name="T6" fmla="*/ 2147483646 w 10000"/>
                <a:gd name="T7" fmla="*/ 0 h 11289"/>
                <a:gd name="T8" fmla="*/ 2147483646 w 10000"/>
                <a:gd name="T9" fmla="*/ 2147483646 h 11289"/>
                <a:gd name="T10" fmla="*/ 0 w 10000"/>
                <a:gd name="T11" fmla="*/ 2147483646 h 112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1289"/>
                <a:gd name="T20" fmla="*/ 10000 w 10000"/>
                <a:gd name="T21" fmla="*/ 11289 h 112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1289">
                  <a:moveTo>
                    <a:pt x="0" y="7793"/>
                  </a:moveTo>
                  <a:lnTo>
                    <a:pt x="6942" y="11289"/>
                  </a:lnTo>
                  <a:lnTo>
                    <a:pt x="10000" y="4154"/>
                  </a:lnTo>
                  <a:lnTo>
                    <a:pt x="6942" y="0"/>
                  </a:lnTo>
                  <a:lnTo>
                    <a:pt x="3791" y="2579"/>
                  </a:lnTo>
                  <a:lnTo>
                    <a:pt x="0" y="7793"/>
                  </a:lnTo>
                  <a:close/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  <p:sp>
          <p:nvSpPr>
            <p:cNvPr id="623" name="Freeform 144" descr="Kosovo"/>
            <p:cNvSpPr>
              <a:spLocks/>
            </p:cNvSpPr>
            <p:nvPr/>
          </p:nvSpPr>
          <p:spPr bwMode="auto">
            <a:xfrm>
              <a:off x="4265613" y="3589338"/>
              <a:ext cx="34925" cy="41275"/>
            </a:xfrm>
            <a:custGeom>
              <a:avLst/>
              <a:gdLst>
                <a:gd name="T0" fmla="*/ 2147483646 w 11390"/>
                <a:gd name="T1" fmla="*/ 2147483646 h 10000"/>
                <a:gd name="T2" fmla="*/ 2147483646 w 11390"/>
                <a:gd name="T3" fmla="*/ 2147483646 h 10000"/>
                <a:gd name="T4" fmla="*/ 2147483646 w 11390"/>
                <a:gd name="T5" fmla="*/ 2147483646 h 10000"/>
                <a:gd name="T6" fmla="*/ 2147483646 w 11390"/>
                <a:gd name="T7" fmla="*/ 0 h 10000"/>
                <a:gd name="T8" fmla="*/ 0 w 11390"/>
                <a:gd name="T9" fmla="*/ 2147483646 h 10000"/>
                <a:gd name="T10" fmla="*/ 2147483646 w 11390"/>
                <a:gd name="T11" fmla="*/ 2147483646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90"/>
                <a:gd name="T19" fmla="*/ 0 h 10000"/>
                <a:gd name="T20" fmla="*/ 11390 w 1139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90" h="10000">
                  <a:moveTo>
                    <a:pt x="1390" y="10000"/>
                  </a:moveTo>
                  <a:lnTo>
                    <a:pt x="8460" y="8911"/>
                  </a:lnTo>
                  <a:lnTo>
                    <a:pt x="11390" y="5641"/>
                  </a:lnTo>
                  <a:lnTo>
                    <a:pt x="6919" y="0"/>
                  </a:lnTo>
                  <a:lnTo>
                    <a:pt x="0" y="1751"/>
                  </a:lnTo>
                  <a:lnTo>
                    <a:pt x="1390" y="10000"/>
                  </a:lnTo>
                  <a:close/>
                </a:path>
              </a:pathLst>
            </a:custGeom>
            <a:solidFill>
              <a:schemeClr val="tx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sz="1662"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474" y="5940127"/>
            <a:ext cx="3394811" cy="9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 </a:t>
            </a:r>
            <a:r>
              <a:rPr lang="ru-RU" dirty="0" smtClean="0"/>
              <a:t>МФФ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Совет </a:t>
            </a:r>
            <a:r>
              <a:rPr lang="ru-RU" dirty="0" smtClean="0"/>
              <a:t>МФФ</a:t>
            </a:r>
            <a:r>
              <a:rPr lang="en-GB" dirty="0" smtClean="0"/>
              <a:t> </a:t>
            </a:r>
            <a:r>
              <a:rPr lang="ru-RU" dirty="0" smtClean="0"/>
              <a:t>является высшим органом в </a:t>
            </a:r>
            <a:r>
              <a:rPr lang="ru-RU" dirty="0" smtClean="0"/>
              <a:t>МФФ</a:t>
            </a:r>
            <a:r>
              <a:rPr lang="en-GB" dirty="0" smtClean="0"/>
              <a:t>. </a:t>
            </a: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Совет </a:t>
            </a:r>
            <a:r>
              <a:rPr lang="ru-RU" dirty="0" smtClean="0"/>
              <a:t>МФФ</a:t>
            </a:r>
            <a:r>
              <a:rPr lang="en-GB" dirty="0" smtClean="0"/>
              <a:t> </a:t>
            </a:r>
            <a:r>
              <a:rPr lang="ru-RU" dirty="0" smtClean="0"/>
              <a:t>собирался дважды за время конгресса </a:t>
            </a:r>
            <a:r>
              <a:rPr lang="ru-RU" dirty="0" smtClean="0"/>
              <a:t>МФФ</a:t>
            </a:r>
            <a:r>
              <a:rPr lang="en-US" dirty="0" smtClean="0"/>
              <a:t> </a:t>
            </a:r>
            <a:r>
              <a:rPr lang="ru-RU" dirty="0" smtClean="0"/>
              <a:t>и постановил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ru-RU" dirty="0" smtClean="0"/>
              <a:t>Принять новый устав </a:t>
            </a:r>
            <a:r>
              <a:rPr lang="ru-RU" dirty="0" smtClean="0"/>
              <a:t>МФФ</a:t>
            </a:r>
            <a:r>
              <a:rPr lang="en-US" dirty="0" smtClean="0"/>
              <a:t> </a:t>
            </a:r>
            <a:r>
              <a:rPr lang="ru-RU" dirty="0" smtClean="0"/>
              <a:t>с некоторыми важными изменениями</a:t>
            </a:r>
            <a:endParaRPr lang="en-GB" dirty="0" smtClean="0"/>
          </a:p>
          <a:p>
            <a:pPr lvl="2"/>
            <a:r>
              <a:rPr lang="ru-RU" dirty="0" smtClean="0"/>
              <a:t>Ввести выборы президента (на один год)</a:t>
            </a:r>
            <a:endParaRPr lang="en-GB" dirty="0" smtClean="0"/>
          </a:p>
          <a:p>
            <a:pPr lvl="2"/>
            <a:r>
              <a:rPr lang="ru-RU" dirty="0" smtClean="0"/>
              <a:t>Снизить число Вице-президентов, которых выбирают Коллегия по </a:t>
            </a:r>
            <a:r>
              <a:rPr lang="ru-RU" dirty="0" smtClean="0"/>
              <a:t>Фармацевтической </a:t>
            </a:r>
            <a:r>
              <a:rPr lang="ru-RU" dirty="0" smtClean="0"/>
              <a:t>Практике и Коллегия по Фармацевтическим Наукам</a:t>
            </a:r>
          </a:p>
          <a:p>
            <a:pPr lvl="2"/>
            <a:r>
              <a:rPr lang="ru-RU" dirty="0" smtClean="0"/>
              <a:t>Постановить, что Вице-президент не может претендовать на второй мандат непосредственно после окончания срока действия первого мандата</a:t>
            </a:r>
          </a:p>
          <a:p>
            <a:pPr lvl="2"/>
            <a:r>
              <a:rPr lang="ru-RU" dirty="0" smtClean="0"/>
              <a:t>Включить </a:t>
            </a:r>
            <a:r>
              <a:rPr lang="ru-RU" dirty="0" err="1" smtClean="0"/>
              <a:t>МФФ</a:t>
            </a:r>
            <a:r>
              <a:rPr lang="ru-RU" i="1" dirty="0" err="1" smtClean="0"/>
              <a:t>Обр</a:t>
            </a:r>
            <a:r>
              <a:rPr lang="en-GB" dirty="0" smtClean="0"/>
              <a:t> </a:t>
            </a:r>
            <a:r>
              <a:rPr lang="en-GB" dirty="0" smtClean="0"/>
              <a:t>(</a:t>
            </a:r>
            <a:r>
              <a:rPr lang="ru-RU" dirty="0" smtClean="0"/>
              <a:t>часть </a:t>
            </a:r>
            <a:r>
              <a:rPr lang="ru-RU" dirty="0" smtClean="0"/>
              <a:t>МФФ, </a:t>
            </a:r>
            <a:r>
              <a:rPr lang="ru-RU" dirty="0" smtClean="0"/>
              <a:t>посвященная образованию)</a:t>
            </a:r>
            <a:r>
              <a:rPr lang="en-GB" dirty="0" smtClean="0"/>
              <a:t> </a:t>
            </a:r>
            <a:r>
              <a:rPr lang="ru-RU" dirty="0" smtClean="0"/>
              <a:t>в устав </a:t>
            </a:r>
            <a:r>
              <a:rPr lang="ru-RU" dirty="0" smtClean="0"/>
              <a:t>МФФ</a:t>
            </a:r>
            <a:endParaRPr lang="en-GB" dirty="0" smtClean="0"/>
          </a:p>
          <a:p>
            <a:pPr lvl="2"/>
            <a:r>
              <a:rPr lang="ru-RU" dirty="0" smtClean="0"/>
              <a:t>Ввести новую категорию членов (фармацевтические школы, входящие в состав </a:t>
            </a:r>
            <a:r>
              <a:rPr lang="ru-RU" dirty="0" smtClean="0"/>
              <a:t>МФФ</a:t>
            </a:r>
            <a:r>
              <a:rPr lang="en-GB" dirty="0" smtClean="0"/>
              <a:t>): </a:t>
            </a:r>
            <a:r>
              <a:rPr lang="ru-RU" dirty="0" smtClean="0"/>
              <a:t>Академическое Институциональное Членство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Ключевые решения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474" y="5940127"/>
            <a:ext cx="3394811" cy="9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Совет </a:t>
            </a:r>
            <a:r>
              <a:rPr lang="ru-RU" dirty="0" smtClean="0"/>
              <a:t>МФФ</a:t>
            </a:r>
            <a:r>
              <a:rPr lang="en-GB" dirty="0" smtClean="0"/>
              <a:t> </a:t>
            </a:r>
            <a:r>
              <a:rPr lang="ru-RU" dirty="0" smtClean="0"/>
              <a:t>также постановил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ru-RU" dirty="0" smtClean="0"/>
              <a:t>Принять Декларацию </a:t>
            </a:r>
            <a:r>
              <a:rPr lang="ru-RU" dirty="0" smtClean="0"/>
              <a:t>МФФ</a:t>
            </a:r>
            <a:r>
              <a:rPr lang="en-GB" dirty="0" smtClean="0"/>
              <a:t> </a:t>
            </a:r>
            <a:r>
              <a:rPr lang="en-GB" dirty="0" smtClean="0"/>
              <a:t>“</a:t>
            </a:r>
            <a:r>
              <a:rPr lang="ru-RU" dirty="0" smtClean="0"/>
              <a:t>Безопасная для экологии фармацевтическая практика</a:t>
            </a:r>
            <a:r>
              <a:rPr lang="en-GB" dirty="0" smtClean="0"/>
              <a:t>: </a:t>
            </a:r>
            <a:r>
              <a:rPr lang="ru-RU" dirty="0" smtClean="0"/>
              <a:t>зелёная аптека</a:t>
            </a:r>
            <a:r>
              <a:rPr lang="en-GB" dirty="0" smtClean="0"/>
              <a:t>” (</a:t>
            </a:r>
            <a:r>
              <a:rPr lang="ru-RU" dirty="0" smtClean="0"/>
              <a:t>доступна на</a:t>
            </a:r>
            <a:r>
              <a:rPr lang="en-GB" dirty="0" smtClean="0"/>
              <a:t>: </a:t>
            </a:r>
            <a:r>
              <a:rPr lang="en-GB" dirty="0" smtClean="0">
                <a:hlinkClick r:id="rId2"/>
              </a:rPr>
              <a:t>www.</a:t>
            </a:r>
            <a:r>
              <a:rPr lang="ru-RU" dirty="0" smtClean="0">
                <a:hlinkClick r:id="rId2"/>
              </a:rPr>
              <a:t>МФФ</a:t>
            </a:r>
            <a:r>
              <a:rPr lang="en-GB" dirty="0" smtClean="0">
                <a:hlinkClick r:id="rId2"/>
              </a:rPr>
              <a:t>.org/statements</a:t>
            </a:r>
            <a:r>
              <a:rPr lang="en-GB" dirty="0" smtClean="0"/>
              <a:t>)</a:t>
            </a:r>
          </a:p>
          <a:p>
            <a:pPr lvl="1"/>
            <a:r>
              <a:rPr lang="ru-RU" dirty="0" smtClean="0"/>
              <a:t>Представить Справочник </a:t>
            </a:r>
            <a:r>
              <a:rPr lang="en-GB" dirty="0" smtClean="0"/>
              <a:t>“</a:t>
            </a:r>
            <a:r>
              <a:rPr lang="ru-RU" dirty="0" smtClean="0"/>
              <a:t>Аптека: Первое звено помощи </a:t>
            </a:r>
            <a:r>
              <a:rPr lang="en-GB" dirty="0" smtClean="0"/>
              <a:t>– </a:t>
            </a:r>
            <a:r>
              <a:rPr lang="ru-RU" dirty="0" smtClean="0"/>
              <a:t>Провизоры, как поддержка при самопомощи</a:t>
            </a:r>
            <a:r>
              <a:rPr lang="en-GB" dirty="0" smtClean="0"/>
              <a:t>” [</a:t>
            </a:r>
            <a:r>
              <a:rPr lang="ru-RU" dirty="0" smtClean="0"/>
              <a:t>раскрывает доказательную базу о роли провизоров в самопомощи</a:t>
            </a:r>
            <a:r>
              <a:rPr lang="en-GB" dirty="0" smtClean="0"/>
              <a:t>]; </a:t>
            </a:r>
            <a:r>
              <a:rPr lang="ru-RU" dirty="0" smtClean="0"/>
              <a:t>с учётом комментариев членов Совета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noProof="0" smtClean="0"/>
              <a:pPr/>
              <a:t>4</a:t>
            </a:fld>
            <a:endParaRPr lang="en-GB" noProof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474" y="5940127"/>
            <a:ext cx="3394811" cy="93267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289627"/>
            <a:ext cx="8496000" cy="430374"/>
          </a:xfrm>
        </p:spPr>
        <p:txBody>
          <a:bodyPr/>
          <a:lstStyle/>
          <a:p>
            <a:r>
              <a:rPr lang="ru-RU" dirty="0" smtClean="0"/>
              <a:t>Совет </a:t>
            </a:r>
            <a:r>
              <a:rPr lang="ru-RU" dirty="0" smtClean="0"/>
              <a:t>МФФ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idx="13"/>
          </p:nvPr>
        </p:nvSpPr>
        <p:spPr>
          <a:xfrm>
            <a:off x="324000" y="720000"/>
            <a:ext cx="8496150" cy="410300"/>
          </a:xfrm>
        </p:spPr>
        <p:txBody>
          <a:bodyPr/>
          <a:lstStyle/>
          <a:p>
            <a:r>
              <a:rPr lang="ru-RU" dirty="0" smtClean="0"/>
              <a:t>Ключевые решения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7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 </a:t>
            </a:r>
            <a:r>
              <a:rPr lang="ru-RU" dirty="0" smtClean="0"/>
              <a:t>МФФ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Ратификация выборов Председателя Коллегии Фармацевтических Наук </a:t>
            </a:r>
            <a:r>
              <a:rPr lang="en-GB" dirty="0" smtClean="0"/>
              <a:t>(</a:t>
            </a:r>
            <a:r>
              <a:rPr lang="ru-RU" dirty="0" smtClean="0"/>
              <a:t>группа в </a:t>
            </a:r>
            <a:r>
              <a:rPr lang="ru-RU" dirty="0" smtClean="0"/>
              <a:t>МФФ</a:t>
            </a:r>
            <a:r>
              <a:rPr lang="en-GB" dirty="0" smtClean="0"/>
              <a:t> </a:t>
            </a:r>
            <a:r>
              <a:rPr lang="ru-RU" dirty="0" smtClean="0"/>
              <a:t>ответственная за научную сферу</a:t>
            </a:r>
            <a:r>
              <a:rPr lang="en-GB" dirty="0" smtClean="0"/>
              <a:t>): </a:t>
            </a:r>
          </a:p>
          <a:p>
            <a:pPr lvl="1"/>
            <a:r>
              <a:rPr lang="ru-RU" dirty="0" smtClean="0"/>
              <a:t>Профессор</a:t>
            </a:r>
            <a:r>
              <a:rPr lang="en-GB" dirty="0" smtClean="0"/>
              <a:t>. </a:t>
            </a:r>
            <a:r>
              <a:rPr lang="en-GB" dirty="0" err="1"/>
              <a:t>Tatsuro</a:t>
            </a:r>
            <a:r>
              <a:rPr lang="en-GB" dirty="0"/>
              <a:t> </a:t>
            </a:r>
            <a:r>
              <a:rPr lang="en-GB" dirty="0" err="1"/>
              <a:t>Irimura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ru-RU" dirty="0" smtClean="0"/>
              <a:t>Япония</a:t>
            </a:r>
            <a:r>
              <a:rPr lang="en-GB" dirty="0" smtClean="0"/>
              <a:t>)</a:t>
            </a:r>
            <a:endParaRPr lang="en-GB" dirty="0"/>
          </a:p>
          <a:p>
            <a:r>
              <a:rPr lang="ru-RU" dirty="0" smtClean="0"/>
              <a:t>Ратификация выборов двух Вице-Президентов Коллегией Фармацевтических Наук</a:t>
            </a:r>
            <a:r>
              <a:rPr lang="en-GB" dirty="0" smtClean="0"/>
              <a:t>: </a:t>
            </a:r>
          </a:p>
          <a:p>
            <a:pPr lvl="1"/>
            <a:r>
              <a:rPr lang="ru-RU" dirty="0" smtClean="0"/>
              <a:t>Доктор,</a:t>
            </a:r>
            <a:r>
              <a:rPr lang="en-GB" dirty="0" smtClean="0"/>
              <a:t> </a:t>
            </a:r>
            <a:r>
              <a:rPr lang="en-GB" dirty="0"/>
              <a:t>Linda Hakes </a:t>
            </a:r>
            <a:r>
              <a:rPr lang="en-GB" dirty="0" smtClean="0"/>
              <a:t>(</a:t>
            </a:r>
            <a:r>
              <a:rPr lang="ru-RU" dirty="0" smtClean="0"/>
              <a:t>Великобритания</a:t>
            </a:r>
            <a:r>
              <a:rPr lang="en-GB" dirty="0" smtClean="0"/>
              <a:t>) </a:t>
            </a:r>
            <a:r>
              <a:rPr lang="ru-RU" dirty="0" smtClean="0"/>
              <a:t>и</a:t>
            </a:r>
            <a:r>
              <a:rPr lang="en-GB" dirty="0" smtClean="0"/>
              <a:t> </a:t>
            </a:r>
          </a:p>
          <a:p>
            <a:pPr lvl="1"/>
            <a:r>
              <a:rPr lang="ru-RU" dirty="0" smtClean="0"/>
              <a:t>Профессор</a:t>
            </a:r>
            <a:r>
              <a:rPr lang="en-GB" dirty="0" smtClean="0"/>
              <a:t>. </a:t>
            </a:r>
            <a:r>
              <a:rPr lang="en-GB" dirty="0"/>
              <a:t>Ross McKinnon </a:t>
            </a:r>
            <a:r>
              <a:rPr lang="en-GB" dirty="0" smtClean="0"/>
              <a:t>(</a:t>
            </a:r>
            <a:r>
              <a:rPr lang="ru-RU" dirty="0" smtClean="0"/>
              <a:t>Австралия</a:t>
            </a:r>
            <a:r>
              <a:rPr lang="en-GB" dirty="0" smtClean="0"/>
              <a:t>)</a:t>
            </a:r>
            <a:endParaRPr lang="en-GB" dirty="0"/>
          </a:p>
          <a:p>
            <a:r>
              <a:rPr lang="ru-RU" dirty="0" smtClean="0"/>
              <a:t>Ратификация выборов Вице-Президента Коллегией по Фармацевтической Практике </a:t>
            </a:r>
            <a:r>
              <a:rPr lang="en-GB" dirty="0" smtClean="0"/>
              <a:t>(</a:t>
            </a:r>
            <a:r>
              <a:rPr lang="ru-RU" dirty="0" smtClean="0"/>
              <a:t>группа в </a:t>
            </a:r>
            <a:r>
              <a:rPr lang="ru-RU" dirty="0" smtClean="0"/>
              <a:t>МФФ</a:t>
            </a:r>
            <a:r>
              <a:rPr lang="en-GB" dirty="0" smtClean="0"/>
              <a:t> </a:t>
            </a:r>
            <a:r>
              <a:rPr lang="ru-RU" dirty="0" smtClean="0"/>
              <a:t>ответственная за практическую сферу</a:t>
            </a:r>
            <a:r>
              <a:rPr lang="en-GB" dirty="0" smtClean="0"/>
              <a:t>): </a:t>
            </a:r>
          </a:p>
          <a:p>
            <a:pPr lvl="1"/>
            <a:r>
              <a:rPr lang="en-GB" dirty="0" smtClean="0"/>
              <a:t>Ms </a:t>
            </a:r>
            <a:r>
              <a:rPr lang="en-GB" dirty="0" err="1"/>
              <a:t>Eeva</a:t>
            </a:r>
            <a:r>
              <a:rPr lang="en-GB" dirty="0"/>
              <a:t> </a:t>
            </a:r>
            <a:r>
              <a:rPr lang="en-GB" dirty="0" err="1"/>
              <a:t>Teräsalmi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ru-RU" dirty="0" smtClean="0"/>
              <a:t>Финляндия</a:t>
            </a:r>
            <a:r>
              <a:rPr lang="en-GB" dirty="0" smtClean="0"/>
              <a:t>)</a:t>
            </a:r>
            <a:endParaRPr lang="en-GB" dirty="0"/>
          </a:p>
          <a:p>
            <a:r>
              <a:rPr lang="ru-RU" dirty="0" smtClean="0"/>
              <a:t>Вице-Президент </a:t>
            </a:r>
            <a:r>
              <a:rPr lang="ru-RU" dirty="0" smtClean="0"/>
              <a:t>МФФ</a:t>
            </a:r>
            <a:r>
              <a:rPr lang="en-GB" dirty="0" smtClean="0"/>
              <a:t> </a:t>
            </a:r>
            <a:r>
              <a:rPr lang="ru-RU" dirty="0" smtClean="0"/>
              <a:t>выбранный непосредственно Советом </a:t>
            </a:r>
            <a:r>
              <a:rPr lang="ru-RU" dirty="0" smtClean="0"/>
              <a:t>МФФ</a:t>
            </a:r>
            <a:r>
              <a:rPr lang="en-GB" dirty="0" smtClean="0"/>
              <a:t>: </a:t>
            </a:r>
            <a:endParaRPr lang="en-GB" dirty="0" smtClean="0"/>
          </a:p>
          <a:p>
            <a:pPr lvl="1"/>
            <a:r>
              <a:rPr lang="ru-RU" dirty="0" smtClean="0"/>
              <a:t>Доктор</a:t>
            </a:r>
            <a:r>
              <a:rPr lang="en-GB" dirty="0" smtClean="0"/>
              <a:t> </a:t>
            </a:r>
            <a:r>
              <a:rPr lang="en-GB" dirty="0"/>
              <a:t>Thomas E. </a:t>
            </a:r>
            <a:r>
              <a:rPr lang="en-GB" dirty="0" err="1"/>
              <a:t>Menighan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ru-RU" dirty="0" smtClean="0"/>
              <a:t>США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Результаты выборов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474" y="5940127"/>
            <a:ext cx="3394811" cy="9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5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Представленные новые данные и руководства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Роль провизоров в иммунизации – глобальный доклад</a:t>
            </a:r>
            <a:endParaRPr lang="en-GB" dirty="0" smtClean="0"/>
          </a:p>
          <a:p>
            <a:pPr lvl="1"/>
            <a:r>
              <a:rPr lang="ru-RU" dirty="0" smtClean="0"/>
              <a:t>Доказывает, что по меньшей мере 940 миллионов человек живут в странах, где более 193 000 провизоров, работающих в аптеках</a:t>
            </a:r>
            <a:r>
              <a:rPr lang="ru-RU" dirty="0"/>
              <a:t>, потенциально могут проводить </a:t>
            </a:r>
            <a:r>
              <a:rPr lang="ru-RU" dirty="0" smtClean="0"/>
              <a:t>иммунизацию</a:t>
            </a:r>
          </a:p>
          <a:p>
            <a:pPr lvl="1"/>
            <a:r>
              <a:rPr lang="ru-RU" dirty="0" smtClean="0"/>
              <a:t>Доступно на:</a:t>
            </a:r>
            <a:r>
              <a:rPr lang="en-GB" dirty="0" smtClean="0"/>
              <a:t>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</a:t>
            </a:r>
            <a:r>
              <a:rPr lang="ru-RU" dirty="0" smtClean="0">
                <a:hlinkClick r:id="rId2"/>
              </a:rPr>
              <a:t>МФФ</a:t>
            </a:r>
            <a:r>
              <a:rPr lang="en-GB" dirty="0" smtClean="0">
                <a:hlinkClick r:id="rId2"/>
              </a:rPr>
              <a:t>.org/publications</a:t>
            </a:r>
            <a:r>
              <a:rPr lang="en-GB" dirty="0" smtClean="0"/>
              <a:t> </a:t>
            </a:r>
            <a:endParaRPr lang="en-GB" dirty="0"/>
          </a:p>
          <a:p>
            <a:r>
              <a:rPr lang="ru-RU" dirty="0" smtClean="0"/>
              <a:t>Преобразование работников – развитие работников и образовательных систем, инструментов и курсов</a:t>
            </a:r>
            <a:endParaRPr lang="en-GB" dirty="0" smtClean="0"/>
          </a:p>
          <a:p>
            <a:pPr lvl="1"/>
            <a:r>
              <a:rPr lang="ru-RU" dirty="0" smtClean="0"/>
              <a:t>Описание того, как преобразовать обучение провизоров с целью развития профессии посредством множества вспомогательных инструментов, разработанных </a:t>
            </a:r>
            <a:r>
              <a:rPr lang="ru-RU" dirty="0" err="1" smtClean="0"/>
              <a:t>МФФОбр</a:t>
            </a:r>
            <a:endParaRPr lang="en-GB" dirty="0" smtClean="0"/>
          </a:p>
          <a:p>
            <a:pPr lvl="2"/>
            <a:r>
              <a:rPr lang="ru-RU" dirty="0" smtClean="0"/>
              <a:t>Показано на примере серии ситуационных задач</a:t>
            </a:r>
            <a:endParaRPr lang="en-GB" dirty="0" smtClean="0"/>
          </a:p>
          <a:p>
            <a:pPr lvl="2"/>
            <a:r>
              <a:rPr lang="ru-RU" dirty="0" smtClean="0"/>
              <a:t>Доступно на</a:t>
            </a:r>
            <a:r>
              <a:rPr lang="en-GB" dirty="0" smtClean="0"/>
              <a:t>: </a:t>
            </a: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</a:t>
            </a:r>
            <a:r>
              <a:rPr lang="ru-RU" dirty="0" smtClean="0">
                <a:hlinkClick r:id="rId3"/>
              </a:rPr>
              <a:t>МФФ</a:t>
            </a:r>
            <a:r>
              <a:rPr lang="en-GB" dirty="0" smtClean="0">
                <a:hlinkClick r:id="rId3"/>
              </a:rPr>
              <a:t>.org/</a:t>
            </a:r>
            <a:r>
              <a:rPr lang="en-GB" dirty="0" err="1" smtClean="0">
                <a:hlinkClick r:id="rId3"/>
              </a:rPr>
              <a:t>educationreports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ru-RU" dirty="0" smtClean="0"/>
              <a:t>Указанные работы входят в серию докладов выпущенных с Августа 2015 в области психического здоровья, готовности и ответственности при экстренных ситуациях, табаке, противомикробной резистентности, зелёной аптеке, ведущих проектах организаций-членов </a:t>
            </a:r>
            <a:r>
              <a:rPr lang="ru-RU" dirty="0" smtClean="0"/>
              <a:t>МФФ</a:t>
            </a:r>
            <a:r>
              <a:rPr lang="en-GB" dirty="0" smtClean="0"/>
              <a:t>… </a:t>
            </a:r>
            <a:r>
              <a:rPr lang="en-GB" sz="1900" dirty="0" smtClean="0"/>
              <a:t>(</a:t>
            </a:r>
            <a:r>
              <a:rPr lang="ru-RU" sz="1900" dirty="0" smtClean="0"/>
              <a:t>большая часть доступна на</a:t>
            </a:r>
            <a:r>
              <a:rPr lang="en-GB" sz="1900" dirty="0" smtClean="0"/>
              <a:t>: </a:t>
            </a:r>
            <a:r>
              <a:rPr lang="en-GB" sz="1900" dirty="0">
                <a:hlinkClick r:id="rId2"/>
              </a:rPr>
              <a:t>http://</a:t>
            </a:r>
            <a:r>
              <a:rPr lang="en-GB" sz="1900" dirty="0" smtClean="0">
                <a:hlinkClick r:id="rId2"/>
              </a:rPr>
              <a:t>www.</a:t>
            </a:r>
            <a:r>
              <a:rPr lang="ru-RU" sz="1900" dirty="0" smtClean="0">
                <a:hlinkClick r:id="rId2"/>
              </a:rPr>
              <a:t>МФФ</a:t>
            </a:r>
            <a:r>
              <a:rPr lang="en-GB" sz="1900" dirty="0" smtClean="0">
                <a:hlinkClick r:id="rId2"/>
              </a:rPr>
              <a:t>.org/publications</a:t>
            </a:r>
            <a:r>
              <a:rPr lang="en-GB" sz="1900" dirty="0" smtClean="0"/>
              <a:t>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474" y="5940127"/>
            <a:ext cx="3394811" cy="9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Работы, проделанные организациями-членами МФФ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E7832-9BEA-4443-8A63-E0493E8A703E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Впервые</a:t>
            </a:r>
            <a:r>
              <a:rPr lang="en-GB" dirty="0" smtClean="0"/>
              <a:t>, </a:t>
            </a:r>
            <a:r>
              <a:rPr lang="ru-RU" dirty="0" smtClean="0"/>
              <a:t>МФФ</a:t>
            </a:r>
            <a:r>
              <a:rPr lang="en-GB" dirty="0" smtClean="0"/>
              <a:t> </a:t>
            </a:r>
            <a:r>
              <a:rPr lang="ru-RU" dirty="0" smtClean="0"/>
              <a:t>присуждает награды двум организациям-членам за проделанну</a:t>
            </a:r>
            <a:r>
              <a:rPr lang="ru-RU" dirty="0" smtClean="0"/>
              <a:t>ю ими работу</a:t>
            </a:r>
            <a:r>
              <a:rPr lang="en-GB" dirty="0" smtClean="0"/>
              <a:t>: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 err="1" smtClean="0"/>
              <a:t>Ordem</a:t>
            </a:r>
            <a:r>
              <a:rPr lang="en-GB" dirty="0" smtClean="0"/>
              <a:t> dos </a:t>
            </a:r>
            <a:r>
              <a:rPr lang="en-GB" dirty="0" err="1" smtClean="0"/>
              <a:t>Farmaceuticos</a:t>
            </a:r>
            <a:r>
              <a:rPr lang="en-GB" dirty="0" smtClean="0"/>
              <a:t> </a:t>
            </a:r>
            <a:r>
              <a:rPr lang="en-GB" dirty="0" smtClean="0"/>
              <a:t>(</a:t>
            </a:r>
            <a:r>
              <a:rPr lang="ru-RU" dirty="0" smtClean="0"/>
              <a:t>Португалия</a:t>
            </a:r>
            <a:r>
              <a:rPr lang="en-GB" dirty="0" smtClean="0"/>
              <a:t>) </a:t>
            </a:r>
            <a:r>
              <a:rPr lang="ru-RU" dirty="0" smtClean="0"/>
              <a:t>за их программу </a:t>
            </a:r>
            <a:r>
              <a:rPr lang="en-GB" dirty="0" smtClean="0"/>
              <a:t>“</a:t>
            </a:r>
            <a:r>
              <a:rPr lang="ru-RU" dirty="0" smtClean="0"/>
              <a:t>Использование лекарств </a:t>
            </a:r>
            <a:r>
              <a:rPr lang="en-GB" dirty="0" smtClean="0"/>
              <a:t>— </a:t>
            </a:r>
            <a:r>
              <a:rPr lang="ru-RU" dirty="0" smtClean="0"/>
              <a:t>Наша общая ответственность</a:t>
            </a:r>
            <a:r>
              <a:rPr lang="en-GB" dirty="0" smtClean="0"/>
              <a:t>” (</a:t>
            </a:r>
            <a:r>
              <a:rPr lang="ru-RU" dirty="0" smtClean="0"/>
              <a:t>Награда за Программу по Продвижение Здоровья</a:t>
            </a:r>
            <a:r>
              <a:rPr lang="en-GB" dirty="0" smtClean="0"/>
              <a:t>)</a:t>
            </a:r>
            <a:endParaRPr lang="en-GB" dirty="0" smtClean="0"/>
          </a:p>
          <a:p>
            <a:pPr marL="180000" lvl="1" indent="0">
              <a:buNone/>
            </a:pPr>
            <a:r>
              <a:rPr lang="en-GB" dirty="0" smtClean="0"/>
              <a:t> 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he Pharmaceutical Society of Australia </a:t>
            </a:r>
            <a:r>
              <a:rPr lang="ru-RU" dirty="0" smtClean="0"/>
              <a:t>за их программу </a:t>
            </a:r>
            <a:r>
              <a:rPr lang="en-GB" dirty="0" smtClean="0"/>
              <a:t>“</a:t>
            </a:r>
            <a:r>
              <a:rPr lang="ru-RU" dirty="0"/>
              <a:t>Аптека </a:t>
            </a:r>
            <a:r>
              <a:rPr lang="ru-RU" dirty="0" smtClean="0"/>
              <a:t>ведущая к здоровью</a:t>
            </a:r>
            <a:r>
              <a:rPr lang="en-GB" dirty="0" smtClean="0"/>
              <a:t>” (</a:t>
            </a:r>
            <a:r>
              <a:rPr lang="ru-RU" dirty="0" smtClean="0"/>
              <a:t>Награда за Программу по Улучшению Аптечной Практики</a:t>
            </a:r>
            <a:r>
              <a:rPr lang="en-GB" dirty="0" smtClean="0"/>
              <a:t>)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474" y="5940127"/>
            <a:ext cx="3394811" cy="9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послания президента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ru-RU" dirty="0" smtClean="0"/>
              <a:t>Коллегия Аптечной Практики изыскала новые возможности для улучшения качества основ аптечной практики. . . Что сформирует общее видение и стратегию аптечной деятельности во всём мире</a:t>
            </a:r>
            <a:r>
              <a:rPr lang="en-GB" dirty="0" smtClean="0"/>
              <a:t>.”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US" dirty="0" smtClean="0"/>
              <a:t>“</a:t>
            </a:r>
            <a:r>
              <a:rPr lang="ru-RU" dirty="0" smtClean="0"/>
              <a:t>Коллегия по Фармацевтическим Наукам работает над усилением </a:t>
            </a:r>
            <a:r>
              <a:rPr lang="ru-RU" dirty="0" err="1" smtClean="0"/>
              <a:t>скооринированности</a:t>
            </a:r>
            <a:r>
              <a:rPr lang="ru-RU" dirty="0" smtClean="0"/>
              <a:t> между нашей клинической работы и научной работы, определяя общую основу между фармацевтическими учеными и клиническими провизорами</a:t>
            </a:r>
            <a:r>
              <a:rPr lang="en-GB" dirty="0" smtClean="0"/>
              <a:t>.”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US" dirty="0" smtClean="0"/>
              <a:t>“</a:t>
            </a:r>
            <a:r>
              <a:rPr lang="ru-RU" dirty="0" err="1" smtClean="0"/>
              <a:t>МФФ</a:t>
            </a:r>
            <a:r>
              <a:rPr lang="ru-RU" i="1" dirty="0" err="1" smtClean="0"/>
              <a:t>Обр</a:t>
            </a:r>
            <a:r>
              <a:rPr lang="ru-RU" i="1" dirty="0" smtClean="0"/>
              <a:t> </a:t>
            </a:r>
            <a:r>
              <a:rPr lang="ru-RU" dirty="0" smtClean="0"/>
              <a:t>предлагает глобальную платформу по обмену и обучению для всех профессионалов-лидеров. </a:t>
            </a:r>
            <a:r>
              <a:rPr lang="ru-RU" dirty="0" smtClean="0"/>
              <a:t>Платформа нацелена на продвижения курса и содействию инновациям</a:t>
            </a:r>
            <a:r>
              <a:rPr lang="es-ES" dirty="0" smtClean="0"/>
              <a:t>”</a:t>
            </a:r>
            <a:r>
              <a:rPr lang="en-IE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Др.</a:t>
            </a:r>
            <a:r>
              <a:rPr lang="en-US" dirty="0" smtClean="0"/>
              <a:t> </a:t>
            </a:r>
            <a:r>
              <a:rPr lang="en-US" dirty="0" smtClean="0"/>
              <a:t>Carmen Peña </a:t>
            </a:r>
            <a:r>
              <a:rPr lang="ru-RU" dirty="0" smtClean="0"/>
              <a:t>сказала</a:t>
            </a:r>
            <a:r>
              <a:rPr lang="en-US" dirty="0" smtClean="0"/>
              <a:t>: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474" y="5940127"/>
            <a:ext cx="3394811" cy="9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ru-RU" sz="2800" dirty="0" smtClean="0"/>
              <a:t>Нам необходимо пересмотреть здравоохранение</a:t>
            </a:r>
            <a:r>
              <a:rPr lang="en-GB" sz="2800" dirty="0" smtClean="0"/>
              <a:t>. </a:t>
            </a:r>
            <a:r>
              <a:rPr lang="en-GB" sz="2800" dirty="0"/>
              <a:t>. . </a:t>
            </a:r>
            <a:r>
              <a:rPr lang="ru-RU" sz="2800" dirty="0" smtClean="0"/>
              <a:t>Нам необходимо быть более внимательными к последовательности, внедрению процессов и координации общественного здоровья</a:t>
            </a:r>
            <a:r>
              <a:rPr lang="en-GB" sz="2800" dirty="0" smtClean="0"/>
              <a:t>. </a:t>
            </a:r>
            <a:r>
              <a:rPr lang="en-GB" sz="2800" dirty="0"/>
              <a:t>. . </a:t>
            </a:r>
            <a:r>
              <a:rPr lang="en-GB" sz="2800" dirty="0" smtClean="0"/>
              <a:t> </a:t>
            </a:r>
            <a:r>
              <a:rPr lang="ru-RU" sz="2800" dirty="0" smtClean="0"/>
              <a:t>Здравоохранение больше не может быть отделённым от социальных вопросов</a:t>
            </a:r>
            <a:r>
              <a:rPr lang="en-GB" sz="2800" dirty="0" smtClean="0"/>
              <a:t>.</a:t>
            </a:r>
            <a:endParaRPr lang="en-GB" sz="2800" dirty="0" smtClean="0"/>
          </a:p>
          <a:p>
            <a:pPr>
              <a:spcAft>
                <a:spcPts val="600"/>
              </a:spcAft>
            </a:pPr>
            <a:r>
              <a:rPr lang="ru-RU" sz="2800" dirty="0" smtClean="0"/>
              <a:t>Цель состоит во взаимодействии между различными профессионалами здравоохранения для улучшения помощи больным, для создания согласованности и последовательности… для создания в рамках общей концепции моделей взаимодействия, которые укрепят </a:t>
            </a:r>
            <a:r>
              <a:rPr lang="ru-RU" sz="2800" dirty="0" smtClean="0"/>
              <a:t>такое </a:t>
            </a:r>
            <a:r>
              <a:rPr lang="ru-RU" sz="2800" dirty="0" smtClean="0"/>
              <a:t>взаимодействие с пользой для больных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Необходимо поддержать более активную роль больных в достижении лучших результатов лечения</a:t>
            </a:r>
            <a:r>
              <a:rPr lang="en-GB" sz="2800" dirty="0" smtClean="0"/>
              <a:t>.</a:t>
            </a:r>
            <a:endParaRPr lang="en-GB" sz="2800" dirty="0" smtClean="0"/>
          </a:p>
          <a:p>
            <a:pPr>
              <a:spcAft>
                <a:spcPts val="600"/>
              </a:spcAft>
            </a:pPr>
            <a:r>
              <a:rPr lang="ru-RU" sz="2800" dirty="0" smtClean="0"/>
              <a:t>Среди неспециалистов, женщины являются наиболее близкими к специалистам здравоохранения</a:t>
            </a:r>
            <a:r>
              <a:rPr lang="ru-RU" sz="2800" dirty="0" smtClean="0"/>
              <a:t>… </a:t>
            </a:r>
            <a:r>
              <a:rPr lang="ru-RU" sz="2800" dirty="0"/>
              <a:t>для улучшения текущего </a:t>
            </a:r>
            <a:r>
              <a:rPr lang="ru-RU" sz="2800" dirty="0" smtClean="0"/>
              <a:t>качества </a:t>
            </a:r>
            <a:r>
              <a:rPr lang="ru-RU" sz="2800" dirty="0"/>
              <a:t>доступа к лекарствам среди населения мы </a:t>
            </a:r>
            <a:r>
              <a:rPr lang="ru-RU" sz="2800" dirty="0" smtClean="0"/>
              <a:t>хотим организовать альянс между женщинами и провизорами.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noProof="0" smtClean="0"/>
              <a:pPr/>
              <a:t>9</a:t>
            </a:fld>
            <a:endParaRPr lang="en-GB" noProof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474" y="5940127"/>
            <a:ext cx="3394811" cy="932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4000" y="289627"/>
            <a:ext cx="8496000" cy="430374"/>
          </a:xfrm>
        </p:spPr>
        <p:txBody>
          <a:bodyPr/>
          <a:lstStyle/>
          <a:p>
            <a:r>
              <a:rPr lang="ru-RU" dirty="0" smtClean="0"/>
              <a:t>Ключевые послания президента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idx="13"/>
          </p:nvPr>
        </p:nvSpPr>
        <p:spPr>
          <a:xfrm>
            <a:off x="324000" y="720000"/>
            <a:ext cx="8496150" cy="410300"/>
          </a:xfrm>
        </p:spPr>
        <p:txBody>
          <a:bodyPr/>
          <a:lstStyle/>
          <a:p>
            <a:r>
              <a:rPr lang="ru-RU" dirty="0" smtClean="0"/>
              <a:t>Др.</a:t>
            </a:r>
            <a:r>
              <a:rPr lang="en-US" dirty="0" smtClean="0"/>
              <a:t> </a:t>
            </a:r>
            <a:r>
              <a:rPr lang="en-US" dirty="0" smtClean="0"/>
              <a:t>Carmen Peña </a:t>
            </a:r>
            <a:r>
              <a:rPr lang="ru-RU" dirty="0" smtClean="0"/>
              <a:t>сказала</a:t>
            </a:r>
            <a:r>
              <a:rPr lang="en-US" dirty="0" smtClean="0"/>
              <a:t>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0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P Template PPT">
  <a:themeElements>
    <a:clrScheme name="FIP Style">
      <a:dk1>
        <a:sysClr val="windowText" lastClr="000000"/>
      </a:dk1>
      <a:lt1>
        <a:sysClr val="window" lastClr="FFFFFF"/>
      </a:lt1>
      <a:dk2>
        <a:srgbClr val="45C0EB"/>
      </a:dk2>
      <a:lt2>
        <a:srgbClr val="EEECEC"/>
      </a:lt2>
      <a:accent1>
        <a:srgbClr val="006AB3"/>
      </a:accent1>
      <a:accent2>
        <a:srgbClr val="8EC2E6"/>
      </a:accent2>
      <a:accent3>
        <a:srgbClr val="8F8EC0"/>
      </a:accent3>
      <a:accent4>
        <a:srgbClr val="74B320"/>
      </a:accent4>
      <a:accent5>
        <a:srgbClr val="FFDD00"/>
      </a:accent5>
      <a:accent6>
        <a:srgbClr val="EC740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P_Corporate_Powerpoint_v1" id="{B09BCE88-01BB-4246-8C9A-96775A3F9A3F}" vid="{4A32076E-62A4-1B4E-9CE6-B958527EF0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FIP_Corporate_Powerpoint_v1</Template>
  <TotalTime>910</TotalTime>
  <Words>1127</Words>
  <Application>Microsoft Office PowerPoint</Application>
  <PresentationFormat>Экран (4:3)</PresentationFormat>
  <Paragraphs>147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FIP Template PPT</vt:lpstr>
      <vt:lpstr>Конгресс МФФ 2016 – Главные события</vt:lpstr>
      <vt:lpstr>Информация о МФФ</vt:lpstr>
      <vt:lpstr>Совет МФФ</vt:lpstr>
      <vt:lpstr>Совет МФФ</vt:lpstr>
      <vt:lpstr>Совет МФФ</vt:lpstr>
      <vt:lpstr>Представленные новые данные и руководства</vt:lpstr>
      <vt:lpstr>Работы, проделанные организациями-членами МФФ</vt:lpstr>
      <vt:lpstr>Ключевые послания президента</vt:lpstr>
      <vt:lpstr>Ключевые послания президента</vt:lpstr>
      <vt:lpstr>Ключевые послания президента</vt:lpstr>
      <vt:lpstr>Анонс</vt:lpstr>
      <vt:lpstr>Анонс</vt:lpstr>
      <vt:lpstr>Анонс</vt:lpstr>
      <vt:lpstr>Анонс</vt:lpstr>
      <vt:lpstr>Презентация PowerPoint</vt:lpstr>
    </vt:vector>
  </TitlesOfParts>
  <Manager/>
  <Company>FIP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Lin-Nam Wang</dc:creator>
  <cp:keywords/>
  <dc:description/>
  <cp:lastModifiedBy>Владимир -</cp:lastModifiedBy>
  <cp:revision>125</cp:revision>
  <cp:lastPrinted>2016-10-24T07:53:04Z</cp:lastPrinted>
  <dcterms:created xsi:type="dcterms:W3CDTF">2016-06-10T14:05:17Z</dcterms:created>
  <dcterms:modified xsi:type="dcterms:W3CDTF">2016-11-09T09:30:48Z</dcterms:modified>
  <cp:category/>
  <dc:language>English</dc:language>
</cp:coreProperties>
</file>